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3"/>
    <p:sldId id="257" r:id="rId24"/>
    <p:sldId id="258" r:id="rId25"/>
    <p:sldId id="259" r:id="rId26"/>
    <p:sldId id="260" r:id="rId27"/>
    <p:sldId id="261" r:id="rId28"/>
    <p:sldId id="262" r:id="rId29"/>
  </p:sldIdLst>
  <p:sldSz cx="18288000" cy="10287000"/>
  <p:notesSz cx="6858000" cy="9144000"/>
  <p:embeddedFontLst>
    <p:embeddedFont>
      <p:font typeface="Montserrat Classic" charset="1" panose="00000500000000000000"/>
      <p:regular r:id="rId6"/>
    </p:embeddedFont>
    <p:embeddedFont>
      <p:font typeface="Montserrat Classic Bold" charset="1" panose="00000800000000000000"/>
      <p:regular r:id="rId7"/>
    </p:embeddedFont>
    <p:embeddedFont>
      <p:font typeface="Ultra" charset="1" panose="02060505000000020004"/>
      <p:regular r:id="rId8"/>
    </p:embeddedFont>
    <p:embeddedFont>
      <p:font typeface="Arimo" charset="1" panose="020B0604020202020204"/>
      <p:regular r:id="rId9"/>
    </p:embeddedFont>
    <p:embeddedFont>
      <p:font typeface="Arimo Bold" charset="1" panose="020B0704020202020204"/>
      <p:regular r:id="rId10"/>
    </p:embeddedFont>
    <p:embeddedFont>
      <p:font typeface="Arimo Italics" charset="1" panose="020B0604020202090204"/>
      <p:regular r:id="rId11"/>
    </p:embeddedFont>
    <p:embeddedFont>
      <p:font typeface="Arimo Bold Italics" charset="1" panose="020B0704020202090204"/>
      <p:regular r:id="rId12"/>
    </p:embeddedFont>
    <p:embeddedFont>
      <p:font typeface="Open Sans Light" charset="1" panose="020B0306030504020204"/>
      <p:regular r:id="rId13"/>
    </p:embeddedFont>
    <p:embeddedFont>
      <p:font typeface="Open Sans Light Bold" charset="1" panose="020B0806030504020204"/>
      <p:regular r:id="rId14"/>
    </p:embeddedFont>
    <p:embeddedFont>
      <p:font typeface="Open Sans Light Italics" charset="1" panose="020B0306030504020204"/>
      <p:regular r:id="rId15"/>
    </p:embeddedFont>
    <p:embeddedFont>
      <p:font typeface="Open Sans Light Bold Italics" charset="1" panose="020B0806030504020204"/>
      <p:regular r:id="rId16"/>
    </p:embeddedFont>
    <p:embeddedFont>
      <p:font typeface="Montserrat" charset="1" panose="00000500000000000000"/>
      <p:regular r:id="rId17"/>
    </p:embeddedFont>
    <p:embeddedFont>
      <p:font typeface="Montserrat Bold" charset="1" panose="00000600000000000000"/>
      <p:regular r:id="rId18"/>
    </p:embeddedFont>
    <p:embeddedFont>
      <p:font typeface="Montserrat Italics" charset="1" panose="00000500000000000000"/>
      <p:regular r:id="rId19"/>
    </p:embeddedFont>
    <p:embeddedFont>
      <p:font typeface="Montserrat Bold Italics" charset="1" panose="00000600000000000000"/>
      <p:regular r:id="rId20"/>
    </p:embeddedFont>
    <p:embeddedFont>
      <p:font typeface="Cocomat Pro Heavy" charset="1" panose="00000A00000000000000"/>
      <p:regular r:id="rId21"/>
    </p:embeddedFont>
    <p:embeddedFont>
      <p:font typeface="Cocomat Pro Heavy Italics" charset="1" panose="00000A00000000000000"/>
      <p:regular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slides/slide1.xml" Type="http://schemas.openxmlformats.org/officeDocument/2006/relationships/slide"/><Relationship Id="rId24" Target="slides/slide2.xml" Type="http://schemas.openxmlformats.org/officeDocument/2006/relationships/slide"/><Relationship Id="rId25" Target="slides/slide3.xml" Type="http://schemas.openxmlformats.org/officeDocument/2006/relationships/slide"/><Relationship Id="rId26" Target="slides/slide4.xml" Type="http://schemas.openxmlformats.org/officeDocument/2006/relationships/slide"/><Relationship Id="rId27" Target="slides/slide5.xml" Type="http://schemas.openxmlformats.org/officeDocument/2006/relationships/slide"/><Relationship Id="rId28" Target="slides/slide6.xml" Type="http://schemas.openxmlformats.org/officeDocument/2006/relationships/slide"/><Relationship Id="rId29" Target="slides/slide7.xml" Type="http://schemas.openxmlformats.org/officeDocument/2006/relationships/slide"/><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12" Target="../media/image11.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0.jpeg" Type="http://schemas.openxmlformats.org/officeDocument/2006/relationships/image"/><Relationship Id="rId11" Target="../media/image21.jpeg" Type="http://schemas.openxmlformats.org/officeDocument/2006/relationships/image"/><Relationship Id="rId12" Target="../media/image22.jpeg" Type="http://schemas.openxmlformats.org/officeDocument/2006/relationships/image"/><Relationship Id="rId2" Target="../media/image12.png" Type="http://schemas.openxmlformats.org/officeDocument/2006/relationships/image"/><Relationship Id="rId3" Target="../media/image13.svg" Type="http://schemas.openxmlformats.org/officeDocument/2006/relationships/image"/><Relationship Id="rId4" Target="../media/image14.png" Type="http://schemas.openxmlformats.org/officeDocument/2006/relationships/image"/><Relationship Id="rId5" Target="../media/image15.svg" Type="http://schemas.openxmlformats.org/officeDocument/2006/relationships/image"/><Relationship Id="rId6" Target="../media/image16.jpeg" Type="http://schemas.openxmlformats.org/officeDocument/2006/relationships/image"/><Relationship Id="rId7" Target="../media/image17.jpeg" Type="http://schemas.openxmlformats.org/officeDocument/2006/relationships/image"/><Relationship Id="rId8" Target="../media/image18.jpeg" Type="http://schemas.openxmlformats.org/officeDocument/2006/relationships/image"/><Relationship Id="rId9" Target="../media/image19.jpe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 Id="rId6" Target="../media/image25.png" Type="http://schemas.openxmlformats.org/officeDocument/2006/relationships/image"/><Relationship Id="rId7" Target="../media/image26.sv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7.png" Type="http://schemas.openxmlformats.org/officeDocument/2006/relationships/image"/><Relationship Id="rId5" Target="../media/image28.svg" Type="http://schemas.openxmlformats.org/officeDocument/2006/relationships/image"/><Relationship Id="rId6" Target="../media/image29.jpeg" Type="http://schemas.openxmlformats.org/officeDocument/2006/relationships/image"/><Relationship Id="rId7" Target="../media/image30.png" Type="http://schemas.openxmlformats.org/officeDocument/2006/relationships/image"/><Relationship Id="rId8" Target="../media/image31.sv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40.png" Type="http://schemas.openxmlformats.org/officeDocument/2006/relationships/image"/><Relationship Id="rId11" Target="../media/image41.png" Type="http://schemas.openxmlformats.org/officeDocument/2006/relationships/image"/><Relationship Id="rId12" Target="../media/image42.svg" Type="http://schemas.openxmlformats.org/officeDocument/2006/relationships/image"/><Relationship Id="rId13" Target="../media/image43.png" Type="http://schemas.openxmlformats.org/officeDocument/2006/relationships/image"/><Relationship Id="rId14" Target="../media/image44.png" Type="http://schemas.openxmlformats.org/officeDocument/2006/relationships/image"/><Relationship Id="rId15" Target="../media/image45.png" Type="http://schemas.openxmlformats.org/officeDocument/2006/relationships/image"/><Relationship Id="rId16" Target="../media/image46.png" Type="http://schemas.openxmlformats.org/officeDocument/2006/relationships/image"/><Relationship Id="rId17" Target="../media/image47.png" Type="http://schemas.openxmlformats.org/officeDocument/2006/relationships/image"/><Relationship Id="rId18" Target="../media/image48.png" Type="http://schemas.openxmlformats.org/officeDocument/2006/relationships/image"/><Relationship Id="rId2" Target="../media/image32.png" Type="http://schemas.openxmlformats.org/officeDocument/2006/relationships/image"/><Relationship Id="rId3" Target="../media/image33.png" Type="http://schemas.openxmlformats.org/officeDocument/2006/relationships/image"/><Relationship Id="rId4" Target="../media/image34.svg" Type="http://schemas.openxmlformats.org/officeDocument/2006/relationships/image"/><Relationship Id="rId5" Target="../media/image35.png" Type="http://schemas.openxmlformats.org/officeDocument/2006/relationships/image"/><Relationship Id="rId6" Target="../media/image36.svg" Type="http://schemas.openxmlformats.org/officeDocument/2006/relationships/image"/><Relationship Id="rId7" Target="../media/image37.png" Type="http://schemas.openxmlformats.org/officeDocument/2006/relationships/image"/><Relationship Id="rId8" Target="../media/image38.png" Type="http://schemas.openxmlformats.org/officeDocument/2006/relationships/image"/><Relationship Id="rId9" Target="../media/image39.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9.png" Type="http://schemas.openxmlformats.org/officeDocument/2006/relationships/image"/><Relationship Id="rId3" Target="../media/image50.svg" Type="http://schemas.openxmlformats.org/officeDocument/2006/relationships/image"/><Relationship Id="rId4" Target="../media/image12.png" Type="http://schemas.openxmlformats.org/officeDocument/2006/relationships/image"/><Relationship Id="rId5" Target="../media/image13.sv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54.jpeg" Type="http://schemas.openxmlformats.org/officeDocument/2006/relationships/image"/><Relationship Id="rId11" Target="../media/image55.png" Type="http://schemas.openxmlformats.org/officeDocument/2006/relationships/image"/><Relationship Id="rId12" Target="../media/image56.svg" Type="http://schemas.openxmlformats.org/officeDocument/2006/relationships/image"/><Relationship Id="rId13" Target="../media/image57.jpeg" Type="http://schemas.openxmlformats.org/officeDocument/2006/relationships/image"/><Relationship Id="rId14" Target="../media/image58.png" Type="http://schemas.openxmlformats.org/officeDocument/2006/relationships/image"/><Relationship Id="rId15" Target="../media/image59.jpeg" Type="http://schemas.openxmlformats.org/officeDocument/2006/relationships/image"/><Relationship Id="rId16" Target="https://www.linkedin.com/in/ACoAAAvBHEgBC9aE89qV-C-GbrBNcdOMFYjaTpI" TargetMode="External" Type="http://schemas.openxmlformats.org/officeDocument/2006/relationships/hyperlink"/><Relationship Id="rId17" Target="https://www.linkedin.com/in/ACoAAA9oeQwBKHmUN_3s7t2Yj8FbYH9c5PlKK6I" TargetMode="External" Type="http://schemas.openxmlformats.org/officeDocument/2006/relationships/hyperlink"/><Relationship Id="rId18" Target="https://www.linkedin.com/in/ACoAAAerYY8B9hs1BEyx3rcIxijGdrlLJ-9KIfU" TargetMode="External" Type="http://schemas.openxmlformats.org/officeDocument/2006/relationships/hyperlink"/><Relationship Id="rId19" Target="../media/image60.png" Type="http://schemas.openxmlformats.org/officeDocument/2006/relationships/image"/><Relationship Id="rId2" Target="../media/image1.png" Type="http://schemas.openxmlformats.org/officeDocument/2006/relationships/image"/><Relationship Id="rId20" Target="../media/image61.jpeg" Type="http://schemas.openxmlformats.org/officeDocument/2006/relationships/image"/><Relationship Id="rId21" Target="../media/image62.jpeg" Type="http://schemas.openxmlformats.org/officeDocument/2006/relationships/image"/><Relationship Id="rId22" Target="../media/image63.jpeg" Type="http://schemas.openxmlformats.org/officeDocument/2006/relationships/image"/><Relationship Id="rId23" Target="../media/image64.jpeg" Type="http://schemas.openxmlformats.org/officeDocument/2006/relationships/image"/><Relationship Id="rId24" Target="../media/image65.jpeg" Type="http://schemas.openxmlformats.org/officeDocument/2006/relationships/image"/><Relationship Id="rId25" Target="../media/image66.png" Type="http://schemas.openxmlformats.org/officeDocument/2006/relationships/image"/><Relationship Id="rId26" Target="../media/image67.jpeg" Type="http://schemas.openxmlformats.org/officeDocument/2006/relationships/image"/><Relationship Id="rId27" Target="../media/image68.jpeg" Type="http://schemas.openxmlformats.org/officeDocument/2006/relationships/image"/><Relationship Id="rId28" Target="../media/image69.png" Type="http://schemas.openxmlformats.org/officeDocument/2006/relationships/image"/><Relationship Id="rId29" Target="../media/image70.jpeg" Type="http://schemas.openxmlformats.org/officeDocument/2006/relationships/image"/><Relationship Id="rId3" Target="../media/image2.svg" Type="http://schemas.openxmlformats.org/officeDocument/2006/relationships/image"/><Relationship Id="rId30" Target="../media/image71.jpeg" Type="http://schemas.openxmlformats.org/officeDocument/2006/relationships/image"/><Relationship Id="rId31" Target="../media/image72.jpeg" Type="http://schemas.openxmlformats.org/officeDocument/2006/relationships/image"/><Relationship Id="rId32" Target="../media/image73.jpeg" Type="http://schemas.openxmlformats.org/officeDocument/2006/relationships/image"/><Relationship Id="rId33" Target="../media/image74.jpeg" Type="http://schemas.openxmlformats.org/officeDocument/2006/relationships/image"/><Relationship Id="rId34" Target="../media/image75.png" Type="http://schemas.openxmlformats.org/officeDocument/2006/relationships/image"/><Relationship Id="rId35" Target="../media/image76.jpeg" Type="http://schemas.openxmlformats.org/officeDocument/2006/relationships/image"/><Relationship Id="rId36" Target="../media/image77.jpeg" Type="http://schemas.openxmlformats.org/officeDocument/2006/relationships/image"/><Relationship Id="rId37" Target="../media/image78.jpeg" Type="http://schemas.openxmlformats.org/officeDocument/2006/relationships/image"/><Relationship Id="rId38" Target="../media/image79.png" Type="http://schemas.openxmlformats.org/officeDocument/2006/relationships/image"/><Relationship Id="rId39" Target="../media/image80.png" Type="http://schemas.openxmlformats.org/officeDocument/2006/relationships/image"/><Relationship Id="rId4" Target="../media/image51.jpeg" Type="http://schemas.openxmlformats.org/officeDocument/2006/relationships/image"/><Relationship Id="rId40" Target="../media/image81.png" Type="http://schemas.openxmlformats.org/officeDocument/2006/relationships/image"/><Relationship Id="rId41" Target="../media/image82.png" Type="http://schemas.openxmlformats.org/officeDocument/2006/relationships/image"/><Relationship Id="rId5" Target="../media/image52.jpeg" Type="http://schemas.openxmlformats.org/officeDocument/2006/relationships/image"/><Relationship Id="rId6" Target="../media/image53.jpeg" Type="http://schemas.openxmlformats.org/officeDocument/2006/relationships/image"/><Relationship Id="rId7" Target="https://www.linkedin.com/in/ACoAAAXMRvUBjprhcqCnW-7964wWfG7WhM8yd9M" TargetMode="External" Type="http://schemas.openxmlformats.org/officeDocument/2006/relationships/hyperlink"/><Relationship Id="rId8" Target="https://www.linkedin.com/in/ACoAAA-7S64BmmTjH5u2nqRPVIoNsHT3M38F_ac" TargetMode="External" Type="http://schemas.openxmlformats.org/officeDocument/2006/relationships/hyperlink"/><Relationship Id="rId9" Target="https://www.linkedin.com/in/ACoAABZvA_MBEnXip0YRDODa7d49XRdT-MCoo0g" TargetMode="External" Type="http://schemas.openxmlformats.org/officeDocument/2006/relationships/hyperlink"/></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B0C5FF"/>
        </a:solidFill>
      </p:bgPr>
    </p:bg>
    <p:spTree>
      <p:nvGrpSpPr>
        <p:cNvPr id="1" name=""/>
        <p:cNvGrpSpPr/>
        <p:nvPr/>
      </p:nvGrpSpPr>
      <p:grpSpPr>
        <a:xfrm>
          <a:off x="0" y="0"/>
          <a:ext cx="0" cy="0"/>
          <a:chOff x="0" y="0"/>
          <a:chExt cx="0" cy="0"/>
        </a:xfrm>
      </p:grpSpPr>
      <p:sp>
        <p:nvSpPr>
          <p:cNvPr name="Freeform 2" id="2"/>
          <p:cNvSpPr/>
          <p:nvPr/>
        </p:nvSpPr>
        <p:spPr>
          <a:xfrm flipH="false" flipV="false" rot="0">
            <a:off x="10560112" y="-6875490"/>
            <a:ext cx="13398375" cy="12377222"/>
          </a:xfrm>
          <a:custGeom>
            <a:avLst/>
            <a:gdLst/>
            <a:ahLst/>
            <a:cxnLst/>
            <a:rect r="r" b="b" t="t" l="l"/>
            <a:pathLst>
              <a:path h="12377222" w="13398375">
                <a:moveTo>
                  <a:pt x="0" y="0"/>
                </a:moveTo>
                <a:lnTo>
                  <a:pt x="13398376" y="0"/>
                </a:lnTo>
                <a:lnTo>
                  <a:pt x="13398376" y="12377222"/>
                </a:lnTo>
                <a:lnTo>
                  <a:pt x="0" y="12377222"/>
                </a:lnTo>
                <a:lnTo>
                  <a:pt x="0" y="0"/>
                </a:lnTo>
                <a:close/>
              </a:path>
            </a:pathLst>
          </a:custGeom>
          <a:blipFill>
            <a:blip r:embed="rId2">
              <a:alphaModFix amt="43999"/>
              <a:extLst>
                <a:ext uri="{96DAC541-7B7A-43D3-8B79-37D633B846F1}">
                  <asvg:svgBlip xmlns:asvg="http://schemas.microsoft.com/office/drawing/2016/SVG/main" r:embed="rId3"/>
                </a:ext>
              </a:extLst>
            </a:blip>
            <a:stretch>
              <a:fillRect l="0" t="-6179" r="-211836" b="0"/>
            </a:stretch>
          </a:blipFill>
        </p:spPr>
      </p:sp>
      <p:sp>
        <p:nvSpPr>
          <p:cNvPr name="Freeform 3" id="3"/>
          <p:cNvSpPr/>
          <p:nvPr/>
        </p:nvSpPr>
        <p:spPr>
          <a:xfrm flipH="true" flipV="false" rot="0">
            <a:off x="661045" y="1631073"/>
            <a:ext cx="6034665" cy="7617702"/>
          </a:xfrm>
          <a:custGeom>
            <a:avLst/>
            <a:gdLst/>
            <a:ahLst/>
            <a:cxnLst/>
            <a:rect r="r" b="b" t="t" l="l"/>
            <a:pathLst>
              <a:path h="7617702" w="6034665">
                <a:moveTo>
                  <a:pt x="6034665" y="0"/>
                </a:moveTo>
                <a:lnTo>
                  <a:pt x="0" y="0"/>
                </a:lnTo>
                <a:lnTo>
                  <a:pt x="0" y="7617702"/>
                </a:lnTo>
                <a:lnTo>
                  <a:pt x="6034665" y="7617702"/>
                </a:lnTo>
                <a:lnTo>
                  <a:pt x="6034665"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0" y="5143500"/>
            <a:ext cx="18290621" cy="6907859"/>
          </a:xfrm>
          <a:custGeom>
            <a:avLst/>
            <a:gdLst/>
            <a:ahLst/>
            <a:cxnLst/>
            <a:rect r="r" b="b" t="t" l="l"/>
            <a:pathLst>
              <a:path h="6907859" w="18290621">
                <a:moveTo>
                  <a:pt x="0" y="0"/>
                </a:moveTo>
                <a:lnTo>
                  <a:pt x="18290621" y="0"/>
                </a:lnTo>
                <a:lnTo>
                  <a:pt x="18290621" y="6907859"/>
                </a:lnTo>
                <a:lnTo>
                  <a:pt x="0" y="690785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5" id="5"/>
          <p:cNvGrpSpPr/>
          <p:nvPr/>
        </p:nvGrpSpPr>
        <p:grpSpPr>
          <a:xfrm rot="0">
            <a:off x="12342413" y="7704366"/>
            <a:ext cx="4762343" cy="1012450"/>
            <a:chOff x="0" y="0"/>
            <a:chExt cx="6349791" cy="1349934"/>
          </a:xfrm>
        </p:grpSpPr>
        <p:sp>
          <p:nvSpPr>
            <p:cNvPr name="TextBox 6" id="6"/>
            <p:cNvSpPr txBox="true"/>
            <p:nvPr/>
          </p:nvSpPr>
          <p:spPr>
            <a:xfrm rot="0">
              <a:off x="0" y="298429"/>
              <a:ext cx="5217381" cy="686401"/>
            </a:xfrm>
            <a:prstGeom prst="rect">
              <a:avLst/>
            </a:prstGeom>
          </p:spPr>
          <p:txBody>
            <a:bodyPr anchor="t" rtlCol="false" tIns="0" lIns="0" bIns="0" rIns="0">
              <a:spAutoFit/>
            </a:bodyPr>
            <a:lstStyle/>
            <a:p>
              <a:pPr algn="r">
                <a:lnSpc>
                  <a:spcPts val="4306"/>
                </a:lnSpc>
              </a:pPr>
              <a:r>
                <a:rPr lang="en-US" sz="3076">
                  <a:solidFill>
                    <a:srgbClr val="FFFFFF"/>
                  </a:solidFill>
                  <a:latin typeface="Montserrat Italics"/>
                </a:rPr>
                <a:t>By Mariana Mena</a:t>
              </a:r>
            </a:p>
          </p:txBody>
        </p:sp>
        <p:sp>
          <p:nvSpPr>
            <p:cNvPr name="Freeform 7" id="7"/>
            <p:cNvSpPr/>
            <p:nvPr/>
          </p:nvSpPr>
          <p:spPr>
            <a:xfrm flipH="false" flipV="false" rot="0">
              <a:off x="5013919" y="0"/>
              <a:ext cx="1335872" cy="1349934"/>
            </a:xfrm>
            <a:custGeom>
              <a:avLst/>
              <a:gdLst/>
              <a:ahLst/>
              <a:cxnLst/>
              <a:rect r="r" b="b" t="t" l="l"/>
              <a:pathLst>
                <a:path h="1349934" w="1335872">
                  <a:moveTo>
                    <a:pt x="0" y="0"/>
                  </a:moveTo>
                  <a:lnTo>
                    <a:pt x="1335872" y="0"/>
                  </a:lnTo>
                  <a:lnTo>
                    <a:pt x="1335872" y="1349934"/>
                  </a:lnTo>
                  <a:lnTo>
                    <a:pt x="0" y="134993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sp>
        <p:nvSpPr>
          <p:cNvPr name="TextBox 8" id="8"/>
          <p:cNvSpPr txBox="true"/>
          <p:nvPr/>
        </p:nvSpPr>
        <p:spPr>
          <a:xfrm rot="0">
            <a:off x="7215019" y="3855996"/>
            <a:ext cx="5993573" cy="505525"/>
          </a:xfrm>
          <a:prstGeom prst="rect">
            <a:avLst/>
          </a:prstGeom>
        </p:spPr>
        <p:txBody>
          <a:bodyPr anchor="t" rtlCol="false" tIns="0" lIns="0" bIns="0" rIns="0">
            <a:spAutoFit/>
          </a:bodyPr>
          <a:lstStyle/>
          <a:p>
            <a:pPr marL="0" indent="0" lvl="0">
              <a:lnSpc>
                <a:spcPts val="4161"/>
              </a:lnSpc>
              <a:spcBef>
                <a:spcPct val="0"/>
              </a:spcBef>
            </a:pPr>
            <a:r>
              <a:rPr lang="en-US" sz="2972">
                <a:solidFill>
                  <a:srgbClr val="05066D"/>
                </a:solidFill>
                <a:latin typeface="Montserrat Bold Italics"/>
              </a:rPr>
              <a:t> HEALTH CARE APPLICATION</a:t>
            </a:r>
          </a:p>
        </p:txBody>
      </p:sp>
      <p:sp>
        <p:nvSpPr>
          <p:cNvPr name="Freeform 9" id="9"/>
          <p:cNvSpPr/>
          <p:nvPr/>
        </p:nvSpPr>
        <p:spPr>
          <a:xfrm flipH="false" flipV="false" rot="0">
            <a:off x="5645580" y="2074857"/>
            <a:ext cx="1569439" cy="1838289"/>
          </a:xfrm>
          <a:custGeom>
            <a:avLst/>
            <a:gdLst/>
            <a:ahLst/>
            <a:cxnLst/>
            <a:rect r="r" b="b" t="t" l="l"/>
            <a:pathLst>
              <a:path h="1838289" w="1569439">
                <a:moveTo>
                  <a:pt x="0" y="0"/>
                </a:moveTo>
                <a:lnTo>
                  <a:pt x="1569439" y="0"/>
                </a:lnTo>
                <a:lnTo>
                  <a:pt x="1569439" y="1838289"/>
                </a:lnTo>
                <a:lnTo>
                  <a:pt x="0" y="1838289"/>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10" id="10"/>
          <p:cNvSpPr txBox="true"/>
          <p:nvPr/>
        </p:nvSpPr>
        <p:spPr>
          <a:xfrm rot="0">
            <a:off x="7447624" y="2305091"/>
            <a:ext cx="5873362" cy="1358772"/>
          </a:xfrm>
          <a:prstGeom prst="rect">
            <a:avLst/>
          </a:prstGeom>
        </p:spPr>
        <p:txBody>
          <a:bodyPr anchor="t" rtlCol="false" tIns="0" lIns="0" bIns="0" rIns="0">
            <a:spAutoFit/>
          </a:bodyPr>
          <a:lstStyle/>
          <a:p>
            <a:pPr>
              <a:lnSpc>
                <a:spcPts val="10736"/>
              </a:lnSpc>
            </a:pPr>
            <a:r>
              <a:rPr lang="en-US" sz="8800">
                <a:solidFill>
                  <a:srgbClr val="05066D"/>
                </a:solidFill>
                <a:latin typeface="Cocomat Pro Heavy"/>
              </a:rPr>
              <a:t>RX-CARE</a:t>
            </a:r>
          </a:p>
        </p:txBody>
      </p:sp>
      <p:sp>
        <p:nvSpPr>
          <p:cNvPr name="Freeform 11" id="11"/>
          <p:cNvSpPr/>
          <p:nvPr/>
        </p:nvSpPr>
        <p:spPr>
          <a:xfrm flipH="false" flipV="false" rot="0">
            <a:off x="4737886" y="197714"/>
            <a:ext cx="9501147" cy="6153178"/>
          </a:xfrm>
          <a:custGeom>
            <a:avLst/>
            <a:gdLst/>
            <a:ahLst/>
            <a:cxnLst/>
            <a:rect r="r" b="b" t="t" l="l"/>
            <a:pathLst>
              <a:path h="6153178" w="9501147">
                <a:moveTo>
                  <a:pt x="0" y="0"/>
                </a:moveTo>
                <a:lnTo>
                  <a:pt x="9501148" y="0"/>
                </a:lnTo>
                <a:lnTo>
                  <a:pt x="9501148" y="6153178"/>
                </a:lnTo>
                <a:lnTo>
                  <a:pt x="0" y="6153178"/>
                </a:lnTo>
                <a:lnTo>
                  <a:pt x="0" y="0"/>
                </a:lnTo>
                <a:close/>
              </a:path>
            </a:pathLst>
          </a:custGeom>
          <a:blipFill>
            <a:blip r:embed="rId12"/>
            <a:stretch>
              <a:fillRect l="0" t="-698" r="0" b="-698"/>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BFAF8"/>
        </a:solidFill>
      </p:bgPr>
    </p:bg>
    <p:spTree>
      <p:nvGrpSpPr>
        <p:cNvPr id="1" name=""/>
        <p:cNvGrpSpPr/>
        <p:nvPr/>
      </p:nvGrpSpPr>
      <p:grpSpPr>
        <a:xfrm>
          <a:off x="0" y="0"/>
          <a:ext cx="0" cy="0"/>
          <a:chOff x="0" y="0"/>
          <a:chExt cx="0" cy="0"/>
        </a:xfrm>
      </p:grpSpPr>
      <p:sp>
        <p:nvSpPr>
          <p:cNvPr name="Freeform 2" id="2"/>
          <p:cNvSpPr/>
          <p:nvPr/>
        </p:nvSpPr>
        <p:spPr>
          <a:xfrm flipH="false" flipV="false" rot="0">
            <a:off x="-735272" y="-889902"/>
            <a:ext cx="4991149" cy="7541571"/>
          </a:xfrm>
          <a:custGeom>
            <a:avLst/>
            <a:gdLst/>
            <a:ahLst/>
            <a:cxnLst/>
            <a:rect r="r" b="b" t="t" l="l"/>
            <a:pathLst>
              <a:path h="7541571" w="4991149">
                <a:moveTo>
                  <a:pt x="0" y="0"/>
                </a:moveTo>
                <a:lnTo>
                  <a:pt x="4991149" y="0"/>
                </a:lnTo>
                <a:lnTo>
                  <a:pt x="4991149" y="7541572"/>
                </a:lnTo>
                <a:lnTo>
                  <a:pt x="0" y="7541572"/>
                </a:lnTo>
                <a:lnTo>
                  <a:pt x="0" y="0"/>
                </a:lnTo>
                <a:close/>
              </a:path>
            </a:pathLst>
          </a:custGeom>
          <a:blipFill>
            <a:blip r:embed="rId2">
              <a:alphaModFix amt="43999"/>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4868610" y="1013543"/>
            <a:ext cx="8550780" cy="1335801"/>
          </a:xfrm>
          <a:prstGeom prst="rect">
            <a:avLst/>
          </a:prstGeom>
        </p:spPr>
        <p:txBody>
          <a:bodyPr anchor="t" rtlCol="false" tIns="0" lIns="0" bIns="0" rIns="0">
            <a:spAutoFit/>
          </a:bodyPr>
          <a:lstStyle/>
          <a:p>
            <a:pPr marL="0" indent="0" lvl="0">
              <a:lnSpc>
                <a:spcPts val="10898"/>
              </a:lnSpc>
              <a:spcBef>
                <a:spcPct val="0"/>
              </a:spcBef>
            </a:pPr>
            <a:r>
              <a:rPr lang="en-US" sz="7784">
                <a:solidFill>
                  <a:srgbClr val="05066D"/>
                </a:solidFill>
                <a:latin typeface="Cocomat Pro Heavy"/>
              </a:rPr>
              <a:t>DESCRIPTION</a:t>
            </a:r>
          </a:p>
        </p:txBody>
      </p:sp>
      <p:sp>
        <p:nvSpPr>
          <p:cNvPr name="TextBox 4" id="4"/>
          <p:cNvSpPr txBox="true"/>
          <p:nvPr/>
        </p:nvSpPr>
        <p:spPr>
          <a:xfrm rot="0">
            <a:off x="1534114" y="2909459"/>
            <a:ext cx="15079283" cy="2003032"/>
          </a:xfrm>
          <a:prstGeom prst="rect">
            <a:avLst/>
          </a:prstGeom>
        </p:spPr>
        <p:txBody>
          <a:bodyPr anchor="t" rtlCol="false" tIns="0" lIns="0" bIns="0" rIns="0">
            <a:spAutoFit/>
          </a:bodyPr>
          <a:lstStyle/>
          <a:p>
            <a:pPr algn="just">
              <a:lnSpc>
                <a:spcPts val="4033"/>
              </a:lnSpc>
              <a:spcBef>
                <a:spcPct val="0"/>
              </a:spcBef>
            </a:pPr>
            <a:r>
              <a:rPr lang="en-US" sz="2881">
                <a:solidFill>
                  <a:srgbClr val="000000"/>
                </a:solidFill>
                <a:latin typeface="Montserrat"/>
              </a:rPr>
              <a:t>The purpose of this application is to provide an easy and efficient platform for doctors to connect with their patients,  assign new prescriptions, adjust doses, and track patients' medication intake. Patients can sign in to the app, check off when they take their medicine and communicate with their doctors seamlessly.</a:t>
            </a:r>
          </a:p>
        </p:txBody>
      </p:sp>
      <p:sp>
        <p:nvSpPr>
          <p:cNvPr name="Freeform 5" id="5"/>
          <p:cNvSpPr/>
          <p:nvPr/>
        </p:nvSpPr>
        <p:spPr>
          <a:xfrm flipH="false" flipV="false" rot="0">
            <a:off x="12812329" y="217342"/>
            <a:ext cx="2455471" cy="2343207"/>
          </a:xfrm>
          <a:custGeom>
            <a:avLst/>
            <a:gdLst/>
            <a:ahLst/>
            <a:cxnLst/>
            <a:rect r="r" b="b" t="t" l="l"/>
            <a:pathLst>
              <a:path h="2343207" w="2455471">
                <a:moveTo>
                  <a:pt x="0" y="0"/>
                </a:moveTo>
                <a:lnTo>
                  <a:pt x="2455471" y="0"/>
                </a:lnTo>
                <a:lnTo>
                  <a:pt x="2455471" y="2343207"/>
                </a:lnTo>
                <a:lnTo>
                  <a:pt x="0" y="234320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6" id="6"/>
          <p:cNvGrpSpPr/>
          <p:nvPr/>
        </p:nvGrpSpPr>
        <p:grpSpPr>
          <a:xfrm rot="0">
            <a:off x="713792" y="5588396"/>
            <a:ext cx="16824658" cy="3669904"/>
            <a:chOff x="0" y="0"/>
            <a:chExt cx="22432877" cy="4893205"/>
          </a:xfrm>
        </p:grpSpPr>
        <p:sp>
          <p:nvSpPr>
            <p:cNvPr name="Freeform 7" id="7"/>
            <p:cNvSpPr/>
            <p:nvPr/>
          </p:nvSpPr>
          <p:spPr>
            <a:xfrm flipH="false" flipV="false" rot="0">
              <a:off x="0" y="107395"/>
              <a:ext cx="2710662" cy="4785810"/>
            </a:xfrm>
            <a:custGeom>
              <a:avLst/>
              <a:gdLst/>
              <a:ahLst/>
              <a:cxnLst/>
              <a:rect r="r" b="b" t="t" l="l"/>
              <a:pathLst>
                <a:path h="4785810" w="2710662">
                  <a:moveTo>
                    <a:pt x="0" y="0"/>
                  </a:moveTo>
                  <a:lnTo>
                    <a:pt x="2710662" y="0"/>
                  </a:lnTo>
                  <a:lnTo>
                    <a:pt x="2710662" y="4785810"/>
                  </a:lnTo>
                  <a:lnTo>
                    <a:pt x="0" y="4785810"/>
                  </a:lnTo>
                  <a:lnTo>
                    <a:pt x="0" y="0"/>
                  </a:lnTo>
                  <a:close/>
                </a:path>
              </a:pathLst>
            </a:custGeom>
            <a:blipFill>
              <a:blip r:embed="rId6"/>
              <a:stretch>
                <a:fillRect l="0" t="0" r="0" b="0"/>
              </a:stretch>
            </a:blipFill>
          </p:spPr>
        </p:sp>
        <p:sp>
          <p:nvSpPr>
            <p:cNvPr name="Freeform 8" id="8"/>
            <p:cNvSpPr/>
            <p:nvPr/>
          </p:nvSpPr>
          <p:spPr>
            <a:xfrm flipH="false" flipV="false" rot="0">
              <a:off x="3333988" y="121997"/>
              <a:ext cx="2710767" cy="4771208"/>
            </a:xfrm>
            <a:custGeom>
              <a:avLst/>
              <a:gdLst/>
              <a:ahLst/>
              <a:cxnLst/>
              <a:rect r="r" b="b" t="t" l="l"/>
              <a:pathLst>
                <a:path h="4771208" w="2710767">
                  <a:moveTo>
                    <a:pt x="0" y="0"/>
                  </a:moveTo>
                  <a:lnTo>
                    <a:pt x="2710767" y="0"/>
                  </a:lnTo>
                  <a:lnTo>
                    <a:pt x="2710767" y="4771208"/>
                  </a:lnTo>
                  <a:lnTo>
                    <a:pt x="0" y="4771208"/>
                  </a:lnTo>
                  <a:lnTo>
                    <a:pt x="0" y="0"/>
                  </a:lnTo>
                  <a:close/>
                </a:path>
              </a:pathLst>
            </a:custGeom>
            <a:blipFill>
              <a:blip r:embed="rId7"/>
              <a:stretch>
                <a:fillRect l="0" t="0" r="0" b="0"/>
              </a:stretch>
            </a:blipFill>
          </p:spPr>
        </p:sp>
        <p:sp>
          <p:nvSpPr>
            <p:cNvPr name="Freeform 9" id="9"/>
            <p:cNvSpPr/>
            <p:nvPr/>
          </p:nvSpPr>
          <p:spPr>
            <a:xfrm flipH="false" flipV="false" rot="0">
              <a:off x="6660274" y="0"/>
              <a:ext cx="2767740" cy="4893205"/>
            </a:xfrm>
            <a:custGeom>
              <a:avLst/>
              <a:gdLst/>
              <a:ahLst/>
              <a:cxnLst/>
              <a:rect r="r" b="b" t="t" l="l"/>
              <a:pathLst>
                <a:path h="4893205" w="2767740">
                  <a:moveTo>
                    <a:pt x="0" y="0"/>
                  </a:moveTo>
                  <a:lnTo>
                    <a:pt x="2767739" y="0"/>
                  </a:lnTo>
                  <a:lnTo>
                    <a:pt x="2767739" y="4893205"/>
                  </a:lnTo>
                  <a:lnTo>
                    <a:pt x="0" y="4893205"/>
                  </a:lnTo>
                  <a:lnTo>
                    <a:pt x="0" y="0"/>
                  </a:lnTo>
                  <a:close/>
                </a:path>
              </a:pathLst>
            </a:custGeom>
            <a:blipFill>
              <a:blip r:embed="rId8"/>
              <a:stretch>
                <a:fillRect l="0" t="0" r="0" b="0"/>
              </a:stretch>
            </a:blipFill>
          </p:spPr>
        </p:sp>
        <p:sp>
          <p:nvSpPr>
            <p:cNvPr name="Freeform 10" id="10"/>
            <p:cNvSpPr/>
            <p:nvPr/>
          </p:nvSpPr>
          <p:spPr>
            <a:xfrm flipH="false" flipV="false" rot="0">
              <a:off x="19682923" y="0"/>
              <a:ext cx="2749955" cy="4893205"/>
            </a:xfrm>
            <a:custGeom>
              <a:avLst/>
              <a:gdLst/>
              <a:ahLst/>
              <a:cxnLst/>
              <a:rect r="r" b="b" t="t" l="l"/>
              <a:pathLst>
                <a:path h="4893205" w="2749955">
                  <a:moveTo>
                    <a:pt x="0" y="0"/>
                  </a:moveTo>
                  <a:lnTo>
                    <a:pt x="2749954" y="0"/>
                  </a:lnTo>
                  <a:lnTo>
                    <a:pt x="2749954" y="4893205"/>
                  </a:lnTo>
                  <a:lnTo>
                    <a:pt x="0" y="4893205"/>
                  </a:lnTo>
                  <a:lnTo>
                    <a:pt x="0" y="0"/>
                  </a:lnTo>
                  <a:close/>
                </a:path>
              </a:pathLst>
            </a:custGeom>
            <a:blipFill>
              <a:blip r:embed="rId9"/>
              <a:stretch>
                <a:fillRect l="0" t="0" r="0" b="0"/>
              </a:stretch>
            </a:blipFill>
          </p:spPr>
        </p:sp>
        <p:sp>
          <p:nvSpPr>
            <p:cNvPr name="Freeform 11" id="11"/>
            <p:cNvSpPr/>
            <p:nvPr/>
          </p:nvSpPr>
          <p:spPr>
            <a:xfrm flipH="false" flipV="false" rot="0">
              <a:off x="10043532" y="0"/>
              <a:ext cx="2767740" cy="4893205"/>
            </a:xfrm>
            <a:custGeom>
              <a:avLst/>
              <a:gdLst/>
              <a:ahLst/>
              <a:cxnLst/>
              <a:rect r="r" b="b" t="t" l="l"/>
              <a:pathLst>
                <a:path h="4893205" w="2767740">
                  <a:moveTo>
                    <a:pt x="0" y="0"/>
                  </a:moveTo>
                  <a:lnTo>
                    <a:pt x="2767739" y="0"/>
                  </a:lnTo>
                  <a:lnTo>
                    <a:pt x="2767739" y="4893205"/>
                  </a:lnTo>
                  <a:lnTo>
                    <a:pt x="0" y="4893205"/>
                  </a:lnTo>
                  <a:lnTo>
                    <a:pt x="0" y="0"/>
                  </a:lnTo>
                  <a:close/>
                </a:path>
              </a:pathLst>
            </a:custGeom>
            <a:blipFill>
              <a:blip r:embed="rId10"/>
              <a:stretch>
                <a:fillRect l="0" t="0" r="0" b="0"/>
              </a:stretch>
            </a:blipFill>
          </p:spPr>
        </p:sp>
        <p:sp>
          <p:nvSpPr>
            <p:cNvPr name="Freeform 12" id="12"/>
            <p:cNvSpPr/>
            <p:nvPr/>
          </p:nvSpPr>
          <p:spPr>
            <a:xfrm flipH="false" flipV="false" rot="0">
              <a:off x="13151783" y="0"/>
              <a:ext cx="2706739" cy="4893205"/>
            </a:xfrm>
            <a:custGeom>
              <a:avLst/>
              <a:gdLst/>
              <a:ahLst/>
              <a:cxnLst/>
              <a:rect r="r" b="b" t="t" l="l"/>
              <a:pathLst>
                <a:path h="4893205" w="2706739">
                  <a:moveTo>
                    <a:pt x="0" y="0"/>
                  </a:moveTo>
                  <a:lnTo>
                    <a:pt x="2706740" y="0"/>
                  </a:lnTo>
                  <a:lnTo>
                    <a:pt x="2706740" y="4893205"/>
                  </a:lnTo>
                  <a:lnTo>
                    <a:pt x="0" y="4893205"/>
                  </a:lnTo>
                  <a:lnTo>
                    <a:pt x="0" y="0"/>
                  </a:lnTo>
                  <a:close/>
                </a:path>
              </a:pathLst>
            </a:custGeom>
            <a:blipFill>
              <a:blip r:embed="rId11"/>
              <a:stretch>
                <a:fillRect l="0" t="0" r="0" b="0"/>
              </a:stretch>
            </a:blipFill>
          </p:spPr>
        </p:sp>
        <p:sp>
          <p:nvSpPr>
            <p:cNvPr name="Freeform 13" id="13"/>
            <p:cNvSpPr/>
            <p:nvPr/>
          </p:nvSpPr>
          <p:spPr>
            <a:xfrm flipH="false" flipV="false" rot="0">
              <a:off x="16471485" y="0"/>
              <a:ext cx="2739928" cy="4893205"/>
            </a:xfrm>
            <a:custGeom>
              <a:avLst/>
              <a:gdLst/>
              <a:ahLst/>
              <a:cxnLst/>
              <a:rect r="r" b="b" t="t" l="l"/>
              <a:pathLst>
                <a:path h="4893205" w="2739928">
                  <a:moveTo>
                    <a:pt x="0" y="0"/>
                  </a:moveTo>
                  <a:lnTo>
                    <a:pt x="2739928" y="0"/>
                  </a:lnTo>
                  <a:lnTo>
                    <a:pt x="2739928" y="4893205"/>
                  </a:lnTo>
                  <a:lnTo>
                    <a:pt x="0" y="4893205"/>
                  </a:lnTo>
                  <a:lnTo>
                    <a:pt x="0" y="0"/>
                  </a:lnTo>
                  <a:close/>
                </a:path>
              </a:pathLst>
            </a:custGeom>
            <a:blipFill>
              <a:blip r:embed="rId12"/>
              <a:stretch>
                <a:fillRect l="0" t="0" r="0" b="0"/>
              </a:stretch>
            </a:blipFill>
          </p:spPr>
        </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BFAF8"/>
        </a:solidFill>
      </p:bgPr>
    </p:bg>
    <p:spTree>
      <p:nvGrpSpPr>
        <p:cNvPr id="1" name=""/>
        <p:cNvGrpSpPr/>
        <p:nvPr/>
      </p:nvGrpSpPr>
      <p:grpSpPr>
        <a:xfrm>
          <a:off x="0" y="0"/>
          <a:ext cx="0" cy="0"/>
          <a:chOff x="0" y="0"/>
          <a:chExt cx="0" cy="0"/>
        </a:xfrm>
      </p:grpSpPr>
      <p:sp>
        <p:nvSpPr>
          <p:cNvPr name="Freeform 2" id="2"/>
          <p:cNvSpPr/>
          <p:nvPr/>
        </p:nvSpPr>
        <p:spPr>
          <a:xfrm flipH="false" flipV="false" rot="0">
            <a:off x="-1872784" y="5625717"/>
            <a:ext cx="22473900" cy="7069063"/>
          </a:xfrm>
          <a:custGeom>
            <a:avLst/>
            <a:gdLst/>
            <a:ahLst/>
            <a:cxnLst/>
            <a:rect r="r" b="b" t="t" l="l"/>
            <a:pathLst>
              <a:path h="7069063" w="22473900">
                <a:moveTo>
                  <a:pt x="0" y="0"/>
                </a:moveTo>
                <a:lnTo>
                  <a:pt x="22473900" y="0"/>
                </a:lnTo>
                <a:lnTo>
                  <a:pt x="22473900" y="7069063"/>
                </a:lnTo>
                <a:lnTo>
                  <a:pt x="0" y="7069063"/>
                </a:lnTo>
                <a:lnTo>
                  <a:pt x="0" y="0"/>
                </a:lnTo>
                <a:close/>
              </a:path>
            </a:pathLst>
          </a:custGeom>
          <a:blipFill>
            <a:blip r:embed="rId2">
              <a:alphaModFix amt="43999"/>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310927" y="2906198"/>
            <a:ext cx="1953145" cy="1953145"/>
            <a:chOff x="0" y="0"/>
            <a:chExt cx="812800" cy="812800"/>
          </a:xfrm>
        </p:grpSpPr>
        <p:sp>
          <p:nvSpPr>
            <p:cNvPr name="Freeform 4" id="4"/>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B0C5FF"/>
            </a:solidFill>
            <a:ln>
              <a:noFill/>
            </a:ln>
          </p:spPr>
        </p:sp>
        <p:sp>
          <p:nvSpPr>
            <p:cNvPr name="TextBox 5" id="5"/>
            <p:cNvSpPr txBox="true"/>
            <p:nvPr/>
          </p:nvSpPr>
          <p:spPr>
            <a:xfrm>
              <a:off x="76200" y="-66675"/>
              <a:ext cx="660400" cy="803275"/>
            </a:xfrm>
            <a:prstGeom prst="rect">
              <a:avLst/>
            </a:prstGeom>
          </p:spPr>
          <p:txBody>
            <a:bodyPr anchor="ctr" rtlCol="false" tIns="50800" lIns="50800" bIns="50800" rIns="50800"/>
            <a:lstStyle/>
            <a:p>
              <a:pPr algn="ctr" marL="0" indent="0" lvl="0">
                <a:lnSpc>
                  <a:spcPts val="10217"/>
                </a:lnSpc>
                <a:spcBef>
                  <a:spcPct val="0"/>
                </a:spcBef>
              </a:pPr>
            </a:p>
          </p:txBody>
        </p:sp>
      </p:grpSp>
      <p:sp>
        <p:nvSpPr>
          <p:cNvPr name="TextBox 6" id="6"/>
          <p:cNvSpPr txBox="true"/>
          <p:nvPr/>
        </p:nvSpPr>
        <p:spPr>
          <a:xfrm rot="0">
            <a:off x="3467467" y="3395267"/>
            <a:ext cx="8128260" cy="3713594"/>
          </a:xfrm>
          <a:prstGeom prst="rect">
            <a:avLst/>
          </a:prstGeom>
        </p:spPr>
        <p:txBody>
          <a:bodyPr anchor="t" rtlCol="false" tIns="0" lIns="0" bIns="0" rIns="0">
            <a:spAutoFit/>
          </a:bodyPr>
          <a:lstStyle/>
          <a:p>
            <a:pPr algn="just">
              <a:lnSpc>
                <a:spcPts val="4246"/>
              </a:lnSpc>
              <a:spcBef>
                <a:spcPct val="0"/>
              </a:spcBef>
            </a:pPr>
            <a:r>
              <a:rPr lang="en-US" sz="3033">
                <a:solidFill>
                  <a:srgbClr val="000000"/>
                </a:solidFill>
                <a:latin typeface="Montserrat"/>
              </a:rPr>
              <a:t>The concept of the app came from my personal experience of being diagnosed with hypothyroid. I felt the need to connect with my doctor and not feel isolated during this new chapter of my life, especially when it comes to adjusting my medication dose.</a:t>
            </a:r>
          </a:p>
        </p:txBody>
      </p:sp>
      <p:sp>
        <p:nvSpPr>
          <p:cNvPr name="Freeform 7" id="7"/>
          <p:cNvSpPr/>
          <p:nvPr/>
        </p:nvSpPr>
        <p:spPr>
          <a:xfrm flipH="false" flipV="false" rot="0">
            <a:off x="1513544" y="3289218"/>
            <a:ext cx="1455298" cy="1161813"/>
          </a:xfrm>
          <a:custGeom>
            <a:avLst/>
            <a:gdLst/>
            <a:ahLst/>
            <a:cxnLst/>
            <a:rect r="r" b="b" t="t" l="l"/>
            <a:pathLst>
              <a:path h="1161813" w="1455298">
                <a:moveTo>
                  <a:pt x="0" y="0"/>
                </a:moveTo>
                <a:lnTo>
                  <a:pt x="1455298" y="0"/>
                </a:lnTo>
                <a:lnTo>
                  <a:pt x="1455298" y="1161813"/>
                </a:lnTo>
                <a:lnTo>
                  <a:pt x="0" y="116181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11798000" y="4451031"/>
            <a:ext cx="6490000" cy="5835969"/>
          </a:xfrm>
          <a:custGeom>
            <a:avLst/>
            <a:gdLst/>
            <a:ahLst/>
            <a:cxnLst/>
            <a:rect r="r" b="b" t="t" l="l"/>
            <a:pathLst>
              <a:path h="5835969" w="6490000">
                <a:moveTo>
                  <a:pt x="0" y="0"/>
                </a:moveTo>
                <a:lnTo>
                  <a:pt x="6490000" y="0"/>
                </a:lnTo>
                <a:lnTo>
                  <a:pt x="6490000" y="5835969"/>
                </a:lnTo>
                <a:lnTo>
                  <a:pt x="0" y="583596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9" id="9"/>
          <p:cNvSpPr txBox="true"/>
          <p:nvPr/>
        </p:nvSpPr>
        <p:spPr>
          <a:xfrm rot="0">
            <a:off x="1482338" y="1046604"/>
            <a:ext cx="11235803" cy="1304916"/>
          </a:xfrm>
          <a:prstGeom prst="rect">
            <a:avLst/>
          </a:prstGeom>
        </p:spPr>
        <p:txBody>
          <a:bodyPr anchor="t" rtlCol="false" tIns="0" lIns="0" bIns="0" rIns="0">
            <a:spAutoFit/>
          </a:bodyPr>
          <a:lstStyle/>
          <a:p>
            <a:pPr marL="0" indent="0" lvl="0">
              <a:lnSpc>
                <a:spcPts val="10599"/>
              </a:lnSpc>
              <a:spcBef>
                <a:spcPct val="0"/>
              </a:spcBef>
            </a:pPr>
            <a:r>
              <a:rPr lang="en-US" sz="7570">
                <a:solidFill>
                  <a:srgbClr val="05066D"/>
                </a:solidFill>
                <a:latin typeface="Cocomat Pro Heavy"/>
              </a:rPr>
              <a:t>IDEA BEHIND</a:t>
            </a:r>
          </a:p>
        </p:txBody>
      </p:sp>
      <p:sp>
        <p:nvSpPr>
          <p:cNvPr name="TextBox 10" id="10"/>
          <p:cNvSpPr txBox="true"/>
          <p:nvPr/>
        </p:nvSpPr>
        <p:spPr>
          <a:xfrm rot="0">
            <a:off x="3528719" y="2696539"/>
            <a:ext cx="4283072" cy="526004"/>
          </a:xfrm>
          <a:prstGeom prst="rect">
            <a:avLst/>
          </a:prstGeom>
        </p:spPr>
        <p:txBody>
          <a:bodyPr anchor="t" rtlCol="false" tIns="0" lIns="0" bIns="0" rIns="0">
            <a:spAutoFit/>
          </a:bodyPr>
          <a:lstStyle/>
          <a:p>
            <a:pPr>
              <a:lnSpc>
                <a:spcPts val="4273"/>
              </a:lnSpc>
              <a:spcBef>
                <a:spcPct val="0"/>
              </a:spcBef>
            </a:pPr>
            <a:r>
              <a:rPr lang="en-US" sz="3052">
                <a:solidFill>
                  <a:srgbClr val="337096"/>
                </a:solidFill>
                <a:latin typeface="Montserrat Classic Bold"/>
              </a:rPr>
              <a:t>HYPOTHYROID</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BFAF8"/>
        </a:solidFill>
      </p:bgPr>
    </p:bg>
    <p:spTree>
      <p:nvGrpSpPr>
        <p:cNvPr id="1" name=""/>
        <p:cNvGrpSpPr/>
        <p:nvPr/>
      </p:nvGrpSpPr>
      <p:grpSpPr>
        <a:xfrm>
          <a:off x="0" y="0"/>
          <a:ext cx="0" cy="0"/>
          <a:chOff x="0" y="0"/>
          <a:chExt cx="0" cy="0"/>
        </a:xfrm>
      </p:grpSpPr>
      <p:sp>
        <p:nvSpPr>
          <p:cNvPr name="Freeform 2" id="2"/>
          <p:cNvSpPr/>
          <p:nvPr/>
        </p:nvSpPr>
        <p:spPr>
          <a:xfrm flipH="false" flipV="false" rot="0">
            <a:off x="-2724179" y="4946989"/>
            <a:ext cx="28212405" cy="8874084"/>
          </a:xfrm>
          <a:custGeom>
            <a:avLst/>
            <a:gdLst/>
            <a:ahLst/>
            <a:cxnLst/>
            <a:rect r="r" b="b" t="t" l="l"/>
            <a:pathLst>
              <a:path h="8874084" w="28212405">
                <a:moveTo>
                  <a:pt x="0" y="0"/>
                </a:moveTo>
                <a:lnTo>
                  <a:pt x="28212405" y="0"/>
                </a:lnTo>
                <a:lnTo>
                  <a:pt x="28212405" y="8874083"/>
                </a:lnTo>
                <a:lnTo>
                  <a:pt x="0" y="8874083"/>
                </a:lnTo>
                <a:lnTo>
                  <a:pt x="0" y="0"/>
                </a:lnTo>
                <a:close/>
              </a:path>
            </a:pathLst>
          </a:custGeom>
          <a:blipFill>
            <a:blip r:embed="rId2">
              <a:alphaModFix amt="43999"/>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4285015" y="5712069"/>
            <a:ext cx="2974285" cy="4114800"/>
          </a:xfrm>
          <a:custGeom>
            <a:avLst/>
            <a:gdLst/>
            <a:ahLst/>
            <a:cxnLst/>
            <a:rect r="r" b="b" t="t" l="l"/>
            <a:pathLst>
              <a:path h="4114800" w="2974285">
                <a:moveTo>
                  <a:pt x="0" y="0"/>
                </a:moveTo>
                <a:lnTo>
                  <a:pt x="2974285" y="0"/>
                </a:lnTo>
                <a:lnTo>
                  <a:pt x="2974285"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028700" y="2497594"/>
            <a:ext cx="12359041" cy="6824379"/>
          </a:xfrm>
          <a:custGeom>
            <a:avLst/>
            <a:gdLst/>
            <a:ahLst/>
            <a:cxnLst/>
            <a:rect r="r" b="b" t="t" l="l"/>
            <a:pathLst>
              <a:path h="6824379" w="12359041">
                <a:moveTo>
                  <a:pt x="0" y="0"/>
                </a:moveTo>
                <a:lnTo>
                  <a:pt x="12359041" y="0"/>
                </a:lnTo>
                <a:lnTo>
                  <a:pt x="12359041" y="6824379"/>
                </a:lnTo>
                <a:lnTo>
                  <a:pt x="0" y="6824379"/>
                </a:lnTo>
                <a:lnTo>
                  <a:pt x="0" y="0"/>
                </a:lnTo>
                <a:close/>
              </a:path>
            </a:pathLst>
          </a:custGeom>
          <a:blipFill>
            <a:blip r:embed="rId6"/>
            <a:stretch>
              <a:fillRect l="-7242" t="0" r="-7242" b="0"/>
            </a:stretch>
          </a:blipFill>
        </p:spPr>
      </p:sp>
      <p:sp>
        <p:nvSpPr>
          <p:cNvPr name="Freeform 5" id="5"/>
          <p:cNvSpPr/>
          <p:nvPr/>
        </p:nvSpPr>
        <p:spPr>
          <a:xfrm flipH="false" flipV="false" rot="0">
            <a:off x="7206303" y="3086100"/>
            <a:ext cx="3875393" cy="4114800"/>
          </a:xfrm>
          <a:custGeom>
            <a:avLst/>
            <a:gdLst/>
            <a:ahLst/>
            <a:cxnLst/>
            <a:rect r="r" b="b" t="t" l="l"/>
            <a:pathLst>
              <a:path h="4114800" w="3875393">
                <a:moveTo>
                  <a:pt x="0" y="0"/>
                </a:moveTo>
                <a:lnTo>
                  <a:pt x="3875394" y="0"/>
                </a:lnTo>
                <a:lnTo>
                  <a:pt x="3875394"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6" id="6"/>
          <p:cNvSpPr txBox="true"/>
          <p:nvPr/>
        </p:nvSpPr>
        <p:spPr>
          <a:xfrm rot="0">
            <a:off x="9106078" y="613765"/>
            <a:ext cx="8153222" cy="1668919"/>
          </a:xfrm>
          <a:prstGeom prst="rect">
            <a:avLst/>
          </a:prstGeom>
        </p:spPr>
        <p:txBody>
          <a:bodyPr anchor="t" rtlCol="false" tIns="0" lIns="0" bIns="0" rIns="0">
            <a:spAutoFit/>
          </a:bodyPr>
          <a:lstStyle/>
          <a:p>
            <a:pPr marL="0" indent="0" lvl="0">
              <a:lnSpc>
                <a:spcPts val="13537"/>
              </a:lnSpc>
              <a:spcBef>
                <a:spcPct val="0"/>
              </a:spcBef>
            </a:pPr>
            <a:r>
              <a:rPr lang="en-US" sz="9669">
                <a:solidFill>
                  <a:srgbClr val="45467E"/>
                </a:solidFill>
                <a:latin typeface="Cocomat Pro Heavy Bold"/>
              </a:rPr>
              <a:t>DEMO TIME</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B0C5FF"/>
        </a:solidFill>
      </p:bgPr>
    </p:bg>
    <p:spTree>
      <p:nvGrpSpPr>
        <p:cNvPr id="1" name=""/>
        <p:cNvGrpSpPr/>
        <p:nvPr/>
      </p:nvGrpSpPr>
      <p:grpSpPr>
        <a:xfrm>
          <a:off x="0" y="0"/>
          <a:ext cx="0" cy="0"/>
          <a:chOff x="0" y="0"/>
          <a:chExt cx="0" cy="0"/>
        </a:xfrm>
      </p:grpSpPr>
      <p:grpSp>
        <p:nvGrpSpPr>
          <p:cNvPr name="Group 2" id="2"/>
          <p:cNvGrpSpPr/>
          <p:nvPr/>
        </p:nvGrpSpPr>
        <p:grpSpPr>
          <a:xfrm rot="0">
            <a:off x="-2846531" y="3102964"/>
            <a:ext cx="5557424" cy="969510"/>
            <a:chOff x="0" y="0"/>
            <a:chExt cx="1045586" cy="182406"/>
          </a:xfrm>
        </p:grpSpPr>
        <p:sp>
          <p:nvSpPr>
            <p:cNvPr name="Freeform 3" id="3"/>
            <p:cNvSpPr/>
            <p:nvPr/>
          </p:nvSpPr>
          <p:spPr>
            <a:xfrm flipH="false" flipV="false" rot="0">
              <a:off x="0" y="0"/>
              <a:ext cx="1045586" cy="182406"/>
            </a:xfrm>
            <a:custGeom>
              <a:avLst/>
              <a:gdLst/>
              <a:ahLst/>
              <a:cxnLst/>
              <a:rect r="r" b="b" t="t" l="l"/>
              <a:pathLst>
                <a:path h="182406" w="1045586">
                  <a:moveTo>
                    <a:pt x="91203" y="0"/>
                  </a:moveTo>
                  <a:lnTo>
                    <a:pt x="954384" y="0"/>
                  </a:lnTo>
                  <a:cubicBezTo>
                    <a:pt x="978572" y="0"/>
                    <a:pt x="1001770" y="9609"/>
                    <a:pt x="1018874" y="26713"/>
                  </a:cubicBezTo>
                  <a:cubicBezTo>
                    <a:pt x="1035978" y="43817"/>
                    <a:pt x="1045586" y="67014"/>
                    <a:pt x="1045586" y="91203"/>
                  </a:cubicBezTo>
                  <a:lnTo>
                    <a:pt x="1045586" y="91203"/>
                  </a:lnTo>
                  <a:cubicBezTo>
                    <a:pt x="1045586" y="115391"/>
                    <a:pt x="1035978" y="138589"/>
                    <a:pt x="1018874" y="155693"/>
                  </a:cubicBezTo>
                  <a:cubicBezTo>
                    <a:pt x="1001770" y="172797"/>
                    <a:pt x="978572" y="182406"/>
                    <a:pt x="954384" y="182406"/>
                  </a:cubicBezTo>
                  <a:lnTo>
                    <a:pt x="91203" y="182406"/>
                  </a:lnTo>
                  <a:cubicBezTo>
                    <a:pt x="67014" y="182406"/>
                    <a:pt x="43817" y="172797"/>
                    <a:pt x="26713" y="155693"/>
                  </a:cubicBezTo>
                  <a:cubicBezTo>
                    <a:pt x="9609" y="138589"/>
                    <a:pt x="0" y="115391"/>
                    <a:pt x="0" y="91203"/>
                  </a:cubicBezTo>
                  <a:lnTo>
                    <a:pt x="0" y="91203"/>
                  </a:lnTo>
                  <a:cubicBezTo>
                    <a:pt x="0" y="67014"/>
                    <a:pt x="9609" y="43817"/>
                    <a:pt x="26713" y="26713"/>
                  </a:cubicBezTo>
                  <a:cubicBezTo>
                    <a:pt x="43817" y="9609"/>
                    <a:pt x="67014" y="0"/>
                    <a:pt x="91203" y="0"/>
                  </a:cubicBezTo>
                  <a:close/>
                </a:path>
              </a:pathLst>
            </a:custGeom>
            <a:solidFill>
              <a:srgbClr val="FFFFFF"/>
            </a:solidFill>
            <a:ln>
              <a:noFill/>
            </a:ln>
          </p:spPr>
        </p:sp>
        <p:sp>
          <p:nvSpPr>
            <p:cNvPr name="TextBox 4" id="4"/>
            <p:cNvSpPr txBox="true"/>
            <p:nvPr/>
          </p:nvSpPr>
          <p:spPr>
            <a:xfrm>
              <a:off x="0" y="-142875"/>
              <a:ext cx="812800" cy="955675"/>
            </a:xfrm>
            <a:prstGeom prst="rect">
              <a:avLst/>
            </a:prstGeom>
          </p:spPr>
          <p:txBody>
            <a:bodyPr anchor="ctr" rtlCol="false" tIns="50800" lIns="50800" bIns="50800" rIns="50800"/>
            <a:lstStyle/>
            <a:p>
              <a:pPr algn="ctr" marL="0" indent="0" lvl="0">
                <a:lnSpc>
                  <a:spcPts val="10217"/>
                </a:lnSpc>
                <a:spcBef>
                  <a:spcPct val="0"/>
                </a:spcBef>
              </a:pPr>
            </a:p>
          </p:txBody>
        </p:sp>
      </p:grpSp>
      <p:grpSp>
        <p:nvGrpSpPr>
          <p:cNvPr name="Group 5" id="5"/>
          <p:cNvGrpSpPr/>
          <p:nvPr/>
        </p:nvGrpSpPr>
        <p:grpSpPr>
          <a:xfrm rot="0">
            <a:off x="-2322199" y="4484374"/>
            <a:ext cx="5557424" cy="969510"/>
            <a:chOff x="0" y="0"/>
            <a:chExt cx="1045586" cy="182406"/>
          </a:xfrm>
        </p:grpSpPr>
        <p:sp>
          <p:nvSpPr>
            <p:cNvPr name="Freeform 6" id="6"/>
            <p:cNvSpPr/>
            <p:nvPr/>
          </p:nvSpPr>
          <p:spPr>
            <a:xfrm flipH="false" flipV="false" rot="0">
              <a:off x="0" y="0"/>
              <a:ext cx="1045586" cy="182406"/>
            </a:xfrm>
            <a:custGeom>
              <a:avLst/>
              <a:gdLst/>
              <a:ahLst/>
              <a:cxnLst/>
              <a:rect r="r" b="b" t="t" l="l"/>
              <a:pathLst>
                <a:path h="182406" w="1045586">
                  <a:moveTo>
                    <a:pt x="91203" y="0"/>
                  </a:moveTo>
                  <a:lnTo>
                    <a:pt x="954384" y="0"/>
                  </a:lnTo>
                  <a:cubicBezTo>
                    <a:pt x="978572" y="0"/>
                    <a:pt x="1001770" y="9609"/>
                    <a:pt x="1018874" y="26713"/>
                  </a:cubicBezTo>
                  <a:cubicBezTo>
                    <a:pt x="1035978" y="43817"/>
                    <a:pt x="1045586" y="67014"/>
                    <a:pt x="1045586" y="91203"/>
                  </a:cubicBezTo>
                  <a:lnTo>
                    <a:pt x="1045586" y="91203"/>
                  </a:lnTo>
                  <a:cubicBezTo>
                    <a:pt x="1045586" y="115391"/>
                    <a:pt x="1035978" y="138589"/>
                    <a:pt x="1018874" y="155693"/>
                  </a:cubicBezTo>
                  <a:cubicBezTo>
                    <a:pt x="1001770" y="172797"/>
                    <a:pt x="978572" y="182406"/>
                    <a:pt x="954384" y="182406"/>
                  </a:cubicBezTo>
                  <a:lnTo>
                    <a:pt x="91203" y="182406"/>
                  </a:lnTo>
                  <a:cubicBezTo>
                    <a:pt x="67014" y="182406"/>
                    <a:pt x="43817" y="172797"/>
                    <a:pt x="26713" y="155693"/>
                  </a:cubicBezTo>
                  <a:cubicBezTo>
                    <a:pt x="9609" y="138589"/>
                    <a:pt x="0" y="115391"/>
                    <a:pt x="0" y="91203"/>
                  </a:cubicBezTo>
                  <a:lnTo>
                    <a:pt x="0" y="91203"/>
                  </a:lnTo>
                  <a:cubicBezTo>
                    <a:pt x="0" y="67014"/>
                    <a:pt x="9609" y="43817"/>
                    <a:pt x="26713" y="26713"/>
                  </a:cubicBezTo>
                  <a:cubicBezTo>
                    <a:pt x="43817" y="9609"/>
                    <a:pt x="67014" y="0"/>
                    <a:pt x="91203" y="0"/>
                  </a:cubicBezTo>
                  <a:close/>
                </a:path>
              </a:pathLst>
            </a:custGeom>
            <a:solidFill>
              <a:srgbClr val="FFFFFF"/>
            </a:solidFill>
            <a:ln>
              <a:noFill/>
            </a:ln>
          </p:spPr>
        </p:sp>
        <p:sp>
          <p:nvSpPr>
            <p:cNvPr name="TextBox 7" id="7"/>
            <p:cNvSpPr txBox="true"/>
            <p:nvPr/>
          </p:nvSpPr>
          <p:spPr>
            <a:xfrm>
              <a:off x="0" y="-142875"/>
              <a:ext cx="812800" cy="955675"/>
            </a:xfrm>
            <a:prstGeom prst="rect">
              <a:avLst/>
            </a:prstGeom>
          </p:spPr>
          <p:txBody>
            <a:bodyPr anchor="ctr" rtlCol="false" tIns="50800" lIns="50800" bIns="50800" rIns="50800"/>
            <a:lstStyle/>
            <a:p>
              <a:pPr algn="ctr" marL="0" indent="0" lvl="0">
                <a:lnSpc>
                  <a:spcPts val="10217"/>
                </a:lnSpc>
                <a:spcBef>
                  <a:spcPct val="0"/>
                </a:spcBef>
              </a:pPr>
            </a:p>
          </p:txBody>
        </p:sp>
      </p:grpSp>
      <p:grpSp>
        <p:nvGrpSpPr>
          <p:cNvPr name="Group 8" id="8"/>
          <p:cNvGrpSpPr/>
          <p:nvPr/>
        </p:nvGrpSpPr>
        <p:grpSpPr>
          <a:xfrm rot="0">
            <a:off x="-1966630" y="5807928"/>
            <a:ext cx="5557424" cy="969510"/>
            <a:chOff x="0" y="0"/>
            <a:chExt cx="1045586" cy="182406"/>
          </a:xfrm>
        </p:grpSpPr>
        <p:sp>
          <p:nvSpPr>
            <p:cNvPr name="Freeform 9" id="9"/>
            <p:cNvSpPr/>
            <p:nvPr/>
          </p:nvSpPr>
          <p:spPr>
            <a:xfrm flipH="false" flipV="false" rot="0">
              <a:off x="0" y="0"/>
              <a:ext cx="1045586" cy="182406"/>
            </a:xfrm>
            <a:custGeom>
              <a:avLst/>
              <a:gdLst/>
              <a:ahLst/>
              <a:cxnLst/>
              <a:rect r="r" b="b" t="t" l="l"/>
              <a:pathLst>
                <a:path h="182406" w="1045586">
                  <a:moveTo>
                    <a:pt x="91203" y="0"/>
                  </a:moveTo>
                  <a:lnTo>
                    <a:pt x="954384" y="0"/>
                  </a:lnTo>
                  <a:cubicBezTo>
                    <a:pt x="978572" y="0"/>
                    <a:pt x="1001770" y="9609"/>
                    <a:pt x="1018874" y="26713"/>
                  </a:cubicBezTo>
                  <a:cubicBezTo>
                    <a:pt x="1035978" y="43817"/>
                    <a:pt x="1045586" y="67014"/>
                    <a:pt x="1045586" y="91203"/>
                  </a:cubicBezTo>
                  <a:lnTo>
                    <a:pt x="1045586" y="91203"/>
                  </a:lnTo>
                  <a:cubicBezTo>
                    <a:pt x="1045586" y="115391"/>
                    <a:pt x="1035978" y="138589"/>
                    <a:pt x="1018874" y="155693"/>
                  </a:cubicBezTo>
                  <a:cubicBezTo>
                    <a:pt x="1001770" y="172797"/>
                    <a:pt x="978572" y="182406"/>
                    <a:pt x="954384" y="182406"/>
                  </a:cubicBezTo>
                  <a:lnTo>
                    <a:pt x="91203" y="182406"/>
                  </a:lnTo>
                  <a:cubicBezTo>
                    <a:pt x="67014" y="182406"/>
                    <a:pt x="43817" y="172797"/>
                    <a:pt x="26713" y="155693"/>
                  </a:cubicBezTo>
                  <a:cubicBezTo>
                    <a:pt x="9609" y="138589"/>
                    <a:pt x="0" y="115391"/>
                    <a:pt x="0" y="91203"/>
                  </a:cubicBezTo>
                  <a:lnTo>
                    <a:pt x="0" y="91203"/>
                  </a:lnTo>
                  <a:cubicBezTo>
                    <a:pt x="0" y="67014"/>
                    <a:pt x="9609" y="43817"/>
                    <a:pt x="26713" y="26713"/>
                  </a:cubicBezTo>
                  <a:cubicBezTo>
                    <a:pt x="43817" y="9609"/>
                    <a:pt x="67014" y="0"/>
                    <a:pt x="91203" y="0"/>
                  </a:cubicBezTo>
                  <a:close/>
                </a:path>
              </a:pathLst>
            </a:custGeom>
            <a:solidFill>
              <a:srgbClr val="FFFFFF"/>
            </a:solidFill>
            <a:ln>
              <a:noFill/>
            </a:ln>
          </p:spPr>
        </p:sp>
        <p:sp>
          <p:nvSpPr>
            <p:cNvPr name="TextBox 10" id="10"/>
            <p:cNvSpPr txBox="true"/>
            <p:nvPr/>
          </p:nvSpPr>
          <p:spPr>
            <a:xfrm>
              <a:off x="0" y="-142875"/>
              <a:ext cx="812800" cy="955675"/>
            </a:xfrm>
            <a:prstGeom prst="rect">
              <a:avLst/>
            </a:prstGeom>
          </p:spPr>
          <p:txBody>
            <a:bodyPr anchor="ctr" rtlCol="false" tIns="50800" lIns="50800" bIns="50800" rIns="50800"/>
            <a:lstStyle/>
            <a:p>
              <a:pPr algn="ctr" marL="0" indent="0" lvl="0">
                <a:lnSpc>
                  <a:spcPts val="10217"/>
                </a:lnSpc>
                <a:spcBef>
                  <a:spcPct val="0"/>
                </a:spcBef>
              </a:pPr>
            </a:p>
          </p:txBody>
        </p:sp>
      </p:grpSp>
      <p:grpSp>
        <p:nvGrpSpPr>
          <p:cNvPr name="Group 11" id="11"/>
          <p:cNvGrpSpPr/>
          <p:nvPr/>
        </p:nvGrpSpPr>
        <p:grpSpPr>
          <a:xfrm rot="0">
            <a:off x="-2322199" y="7153501"/>
            <a:ext cx="5557424" cy="969510"/>
            <a:chOff x="0" y="0"/>
            <a:chExt cx="1045586" cy="182406"/>
          </a:xfrm>
        </p:grpSpPr>
        <p:sp>
          <p:nvSpPr>
            <p:cNvPr name="Freeform 12" id="12"/>
            <p:cNvSpPr/>
            <p:nvPr/>
          </p:nvSpPr>
          <p:spPr>
            <a:xfrm flipH="false" flipV="false" rot="0">
              <a:off x="0" y="0"/>
              <a:ext cx="1045586" cy="182406"/>
            </a:xfrm>
            <a:custGeom>
              <a:avLst/>
              <a:gdLst/>
              <a:ahLst/>
              <a:cxnLst/>
              <a:rect r="r" b="b" t="t" l="l"/>
              <a:pathLst>
                <a:path h="182406" w="1045586">
                  <a:moveTo>
                    <a:pt x="91203" y="0"/>
                  </a:moveTo>
                  <a:lnTo>
                    <a:pt x="954384" y="0"/>
                  </a:lnTo>
                  <a:cubicBezTo>
                    <a:pt x="978572" y="0"/>
                    <a:pt x="1001770" y="9609"/>
                    <a:pt x="1018874" y="26713"/>
                  </a:cubicBezTo>
                  <a:cubicBezTo>
                    <a:pt x="1035978" y="43817"/>
                    <a:pt x="1045586" y="67014"/>
                    <a:pt x="1045586" y="91203"/>
                  </a:cubicBezTo>
                  <a:lnTo>
                    <a:pt x="1045586" y="91203"/>
                  </a:lnTo>
                  <a:cubicBezTo>
                    <a:pt x="1045586" y="115391"/>
                    <a:pt x="1035978" y="138589"/>
                    <a:pt x="1018874" y="155693"/>
                  </a:cubicBezTo>
                  <a:cubicBezTo>
                    <a:pt x="1001770" y="172797"/>
                    <a:pt x="978572" y="182406"/>
                    <a:pt x="954384" y="182406"/>
                  </a:cubicBezTo>
                  <a:lnTo>
                    <a:pt x="91203" y="182406"/>
                  </a:lnTo>
                  <a:cubicBezTo>
                    <a:pt x="67014" y="182406"/>
                    <a:pt x="43817" y="172797"/>
                    <a:pt x="26713" y="155693"/>
                  </a:cubicBezTo>
                  <a:cubicBezTo>
                    <a:pt x="9609" y="138589"/>
                    <a:pt x="0" y="115391"/>
                    <a:pt x="0" y="91203"/>
                  </a:cubicBezTo>
                  <a:lnTo>
                    <a:pt x="0" y="91203"/>
                  </a:lnTo>
                  <a:cubicBezTo>
                    <a:pt x="0" y="67014"/>
                    <a:pt x="9609" y="43817"/>
                    <a:pt x="26713" y="26713"/>
                  </a:cubicBezTo>
                  <a:cubicBezTo>
                    <a:pt x="43817" y="9609"/>
                    <a:pt x="67014" y="0"/>
                    <a:pt x="91203" y="0"/>
                  </a:cubicBezTo>
                  <a:close/>
                </a:path>
              </a:pathLst>
            </a:custGeom>
            <a:solidFill>
              <a:srgbClr val="FFFFFF"/>
            </a:solidFill>
            <a:ln>
              <a:noFill/>
            </a:ln>
          </p:spPr>
        </p:sp>
        <p:sp>
          <p:nvSpPr>
            <p:cNvPr name="TextBox 13" id="13"/>
            <p:cNvSpPr txBox="true"/>
            <p:nvPr/>
          </p:nvSpPr>
          <p:spPr>
            <a:xfrm>
              <a:off x="0" y="-142875"/>
              <a:ext cx="812800" cy="955675"/>
            </a:xfrm>
            <a:prstGeom prst="rect">
              <a:avLst/>
            </a:prstGeom>
          </p:spPr>
          <p:txBody>
            <a:bodyPr anchor="ctr" rtlCol="false" tIns="50800" lIns="50800" bIns="50800" rIns="50800"/>
            <a:lstStyle/>
            <a:p>
              <a:pPr algn="ctr" marL="0" indent="0" lvl="0">
                <a:lnSpc>
                  <a:spcPts val="10217"/>
                </a:lnSpc>
                <a:spcBef>
                  <a:spcPct val="0"/>
                </a:spcBef>
              </a:pPr>
            </a:p>
          </p:txBody>
        </p:sp>
      </p:grpSp>
      <p:grpSp>
        <p:nvGrpSpPr>
          <p:cNvPr name="Group 14" id="14"/>
          <p:cNvGrpSpPr/>
          <p:nvPr/>
        </p:nvGrpSpPr>
        <p:grpSpPr>
          <a:xfrm rot="0">
            <a:off x="-2846531" y="8494459"/>
            <a:ext cx="5557424" cy="969510"/>
            <a:chOff x="0" y="0"/>
            <a:chExt cx="1045586" cy="182406"/>
          </a:xfrm>
        </p:grpSpPr>
        <p:sp>
          <p:nvSpPr>
            <p:cNvPr name="Freeform 15" id="15"/>
            <p:cNvSpPr/>
            <p:nvPr/>
          </p:nvSpPr>
          <p:spPr>
            <a:xfrm flipH="false" flipV="false" rot="0">
              <a:off x="0" y="0"/>
              <a:ext cx="1045586" cy="182406"/>
            </a:xfrm>
            <a:custGeom>
              <a:avLst/>
              <a:gdLst/>
              <a:ahLst/>
              <a:cxnLst/>
              <a:rect r="r" b="b" t="t" l="l"/>
              <a:pathLst>
                <a:path h="182406" w="1045586">
                  <a:moveTo>
                    <a:pt x="91203" y="0"/>
                  </a:moveTo>
                  <a:lnTo>
                    <a:pt x="954384" y="0"/>
                  </a:lnTo>
                  <a:cubicBezTo>
                    <a:pt x="978572" y="0"/>
                    <a:pt x="1001770" y="9609"/>
                    <a:pt x="1018874" y="26713"/>
                  </a:cubicBezTo>
                  <a:cubicBezTo>
                    <a:pt x="1035978" y="43817"/>
                    <a:pt x="1045586" y="67014"/>
                    <a:pt x="1045586" y="91203"/>
                  </a:cubicBezTo>
                  <a:lnTo>
                    <a:pt x="1045586" y="91203"/>
                  </a:lnTo>
                  <a:cubicBezTo>
                    <a:pt x="1045586" y="115391"/>
                    <a:pt x="1035978" y="138589"/>
                    <a:pt x="1018874" y="155693"/>
                  </a:cubicBezTo>
                  <a:cubicBezTo>
                    <a:pt x="1001770" y="172797"/>
                    <a:pt x="978572" y="182406"/>
                    <a:pt x="954384" y="182406"/>
                  </a:cubicBezTo>
                  <a:lnTo>
                    <a:pt x="91203" y="182406"/>
                  </a:lnTo>
                  <a:cubicBezTo>
                    <a:pt x="67014" y="182406"/>
                    <a:pt x="43817" y="172797"/>
                    <a:pt x="26713" y="155693"/>
                  </a:cubicBezTo>
                  <a:cubicBezTo>
                    <a:pt x="9609" y="138589"/>
                    <a:pt x="0" y="115391"/>
                    <a:pt x="0" y="91203"/>
                  </a:cubicBezTo>
                  <a:lnTo>
                    <a:pt x="0" y="91203"/>
                  </a:lnTo>
                  <a:cubicBezTo>
                    <a:pt x="0" y="67014"/>
                    <a:pt x="9609" y="43817"/>
                    <a:pt x="26713" y="26713"/>
                  </a:cubicBezTo>
                  <a:cubicBezTo>
                    <a:pt x="43817" y="9609"/>
                    <a:pt x="67014" y="0"/>
                    <a:pt x="91203" y="0"/>
                  </a:cubicBezTo>
                  <a:close/>
                </a:path>
              </a:pathLst>
            </a:custGeom>
            <a:solidFill>
              <a:srgbClr val="FFFFFF"/>
            </a:solidFill>
            <a:ln>
              <a:noFill/>
            </a:ln>
          </p:spPr>
        </p:sp>
        <p:sp>
          <p:nvSpPr>
            <p:cNvPr name="TextBox 16" id="16"/>
            <p:cNvSpPr txBox="true"/>
            <p:nvPr/>
          </p:nvSpPr>
          <p:spPr>
            <a:xfrm>
              <a:off x="0" y="-142875"/>
              <a:ext cx="812800" cy="955675"/>
            </a:xfrm>
            <a:prstGeom prst="rect">
              <a:avLst/>
            </a:prstGeom>
          </p:spPr>
          <p:txBody>
            <a:bodyPr anchor="ctr" rtlCol="false" tIns="50800" lIns="50800" bIns="50800" rIns="50800"/>
            <a:lstStyle/>
            <a:p>
              <a:pPr algn="ctr" marL="0" indent="0" lvl="0">
                <a:lnSpc>
                  <a:spcPts val="10217"/>
                </a:lnSpc>
                <a:spcBef>
                  <a:spcPct val="0"/>
                </a:spcBef>
              </a:pPr>
            </a:p>
          </p:txBody>
        </p:sp>
      </p:grpSp>
      <p:grpSp>
        <p:nvGrpSpPr>
          <p:cNvPr name="Group 17" id="17"/>
          <p:cNvGrpSpPr/>
          <p:nvPr/>
        </p:nvGrpSpPr>
        <p:grpSpPr>
          <a:xfrm rot="0">
            <a:off x="2209604" y="1545705"/>
            <a:ext cx="14291310" cy="1175079"/>
            <a:chOff x="0" y="0"/>
            <a:chExt cx="19055080" cy="1566772"/>
          </a:xfrm>
        </p:grpSpPr>
        <p:sp>
          <p:nvSpPr>
            <p:cNvPr name="Freeform 18" id="18"/>
            <p:cNvSpPr/>
            <p:nvPr/>
          </p:nvSpPr>
          <p:spPr>
            <a:xfrm flipH="false" flipV="false" rot="0">
              <a:off x="718332" y="163676"/>
              <a:ext cx="2616798" cy="1247752"/>
            </a:xfrm>
            <a:custGeom>
              <a:avLst/>
              <a:gdLst/>
              <a:ahLst/>
              <a:cxnLst/>
              <a:rect r="r" b="b" t="t" l="l"/>
              <a:pathLst>
                <a:path h="1247752" w="2616798">
                  <a:moveTo>
                    <a:pt x="0" y="0"/>
                  </a:moveTo>
                  <a:lnTo>
                    <a:pt x="2616798" y="0"/>
                  </a:lnTo>
                  <a:lnTo>
                    <a:pt x="2616798" y="1247751"/>
                  </a:lnTo>
                  <a:lnTo>
                    <a:pt x="0" y="1247751"/>
                  </a:lnTo>
                  <a:lnTo>
                    <a:pt x="0" y="0"/>
                  </a:lnTo>
                  <a:close/>
                </a:path>
              </a:pathLst>
            </a:custGeom>
            <a:blipFill>
              <a:blip r:embed="rId2"/>
              <a:stretch>
                <a:fillRect l="0" t="-2430" r="0" b="-2430"/>
              </a:stretch>
            </a:blipFill>
          </p:spPr>
        </p:sp>
        <p:sp>
          <p:nvSpPr>
            <p:cNvPr name="Freeform 19" id="19"/>
            <p:cNvSpPr/>
            <p:nvPr/>
          </p:nvSpPr>
          <p:spPr>
            <a:xfrm flipH="false" flipV="false" rot="0">
              <a:off x="0" y="163676"/>
              <a:ext cx="1080042" cy="1222270"/>
            </a:xfrm>
            <a:custGeom>
              <a:avLst/>
              <a:gdLst/>
              <a:ahLst/>
              <a:cxnLst/>
              <a:rect r="r" b="b" t="t" l="l"/>
              <a:pathLst>
                <a:path h="1222270" w="1080042">
                  <a:moveTo>
                    <a:pt x="0" y="0"/>
                  </a:moveTo>
                  <a:lnTo>
                    <a:pt x="1080042" y="0"/>
                  </a:lnTo>
                  <a:lnTo>
                    <a:pt x="1080042" y="1222270"/>
                  </a:lnTo>
                  <a:lnTo>
                    <a:pt x="0" y="122227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20" id="20"/>
            <p:cNvSpPr/>
            <p:nvPr/>
          </p:nvSpPr>
          <p:spPr>
            <a:xfrm flipH="false" flipV="false" rot="0">
              <a:off x="2935718" y="259021"/>
              <a:ext cx="1141227" cy="1057061"/>
            </a:xfrm>
            <a:custGeom>
              <a:avLst/>
              <a:gdLst/>
              <a:ahLst/>
              <a:cxnLst/>
              <a:rect r="r" b="b" t="t" l="l"/>
              <a:pathLst>
                <a:path h="1057061" w="1141227">
                  <a:moveTo>
                    <a:pt x="0" y="0"/>
                  </a:moveTo>
                  <a:lnTo>
                    <a:pt x="1141226" y="0"/>
                  </a:lnTo>
                  <a:lnTo>
                    <a:pt x="1141226" y="1057061"/>
                  </a:lnTo>
                  <a:lnTo>
                    <a:pt x="0" y="105706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1" id="21"/>
            <p:cNvSpPr/>
            <p:nvPr/>
          </p:nvSpPr>
          <p:spPr>
            <a:xfrm flipH="false" flipV="false" rot="0">
              <a:off x="4307695" y="298561"/>
              <a:ext cx="1017521" cy="1017521"/>
            </a:xfrm>
            <a:custGeom>
              <a:avLst/>
              <a:gdLst/>
              <a:ahLst/>
              <a:cxnLst/>
              <a:rect r="r" b="b" t="t" l="l"/>
              <a:pathLst>
                <a:path h="1017521" w="1017521">
                  <a:moveTo>
                    <a:pt x="0" y="0"/>
                  </a:moveTo>
                  <a:lnTo>
                    <a:pt x="1017521" y="0"/>
                  </a:lnTo>
                  <a:lnTo>
                    <a:pt x="1017521" y="1017521"/>
                  </a:lnTo>
                  <a:lnTo>
                    <a:pt x="0" y="1017521"/>
                  </a:lnTo>
                  <a:lnTo>
                    <a:pt x="0" y="0"/>
                  </a:lnTo>
                  <a:close/>
                </a:path>
              </a:pathLst>
            </a:custGeom>
            <a:blipFill>
              <a:blip r:embed="rId7"/>
              <a:stretch>
                <a:fillRect l="0" t="0" r="0" b="0"/>
              </a:stretch>
            </a:blipFill>
          </p:spPr>
        </p:sp>
        <p:sp>
          <p:nvSpPr>
            <p:cNvPr name="Freeform 22" id="22"/>
            <p:cNvSpPr/>
            <p:nvPr/>
          </p:nvSpPr>
          <p:spPr>
            <a:xfrm flipH="false" flipV="false" rot="0">
              <a:off x="5635041" y="298561"/>
              <a:ext cx="1017521" cy="1017521"/>
            </a:xfrm>
            <a:custGeom>
              <a:avLst/>
              <a:gdLst/>
              <a:ahLst/>
              <a:cxnLst/>
              <a:rect r="r" b="b" t="t" l="l"/>
              <a:pathLst>
                <a:path h="1017521" w="1017521">
                  <a:moveTo>
                    <a:pt x="0" y="0"/>
                  </a:moveTo>
                  <a:lnTo>
                    <a:pt x="1017521" y="0"/>
                  </a:lnTo>
                  <a:lnTo>
                    <a:pt x="1017521" y="1017521"/>
                  </a:lnTo>
                  <a:lnTo>
                    <a:pt x="0" y="1017521"/>
                  </a:lnTo>
                  <a:lnTo>
                    <a:pt x="0" y="0"/>
                  </a:lnTo>
                  <a:close/>
                </a:path>
              </a:pathLst>
            </a:custGeom>
            <a:blipFill>
              <a:blip r:embed="rId8"/>
              <a:stretch>
                <a:fillRect l="0" t="0" r="0" b="0"/>
              </a:stretch>
            </a:blipFill>
          </p:spPr>
        </p:sp>
        <p:sp>
          <p:nvSpPr>
            <p:cNvPr name="Freeform 23" id="23"/>
            <p:cNvSpPr/>
            <p:nvPr/>
          </p:nvSpPr>
          <p:spPr>
            <a:xfrm flipH="false" flipV="false" rot="0">
              <a:off x="6962388" y="274388"/>
              <a:ext cx="1137039" cy="1137039"/>
            </a:xfrm>
            <a:custGeom>
              <a:avLst/>
              <a:gdLst/>
              <a:ahLst/>
              <a:cxnLst/>
              <a:rect r="r" b="b" t="t" l="l"/>
              <a:pathLst>
                <a:path h="1137039" w="1137039">
                  <a:moveTo>
                    <a:pt x="0" y="0"/>
                  </a:moveTo>
                  <a:lnTo>
                    <a:pt x="1137039" y="0"/>
                  </a:lnTo>
                  <a:lnTo>
                    <a:pt x="1137039" y="1137039"/>
                  </a:lnTo>
                  <a:lnTo>
                    <a:pt x="0" y="1137039"/>
                  </a:lnTo>
                  <a:lnTo>
                    <a:pt x="0" y="0"/>
                  </a:lnTo>
                  <a:close/>
                </a:path>
              </a:pathLst>
            </a:custGeom>
            <a:blipFill>
              <a:blip r:embed="rId9"/>
              <a:stretch>
                <a:fillRect l="0" t="0" r="0" b="0"/>
              </a:stretch>
            </a:blipFill>
          </p:spPr>
        </p:sp>
        <p:sp>
          <p:nvSpPr>
            <p:cNvPr name="Freeform 24" id="24"/>
            <p:cNvSpPr/>
            <p:nvPr/>
          </p:nvSpPr>
          <p:spPr>
            <a:xfrm flipH="false" flipV="false" rot="0">
              <a:off x="8409253" y="259021"/>
              <a:ext cx="1152407" cy="1152407"/>
            </a:xfrm>
            <a:custGeom>
              <a:avLst/>
              <a:gdLst/>
              <a:ahLst/>
              <a:cxnLst/>
              <a:rect r="r" b="b" t="t" l="l"/>
              <a:pathLst>
                <a:path h="1152407" w="1152407">
                  <a:moveTo>
                    <a:pt x="0" y="0"/>
                  </a:moveTo>
                  <a:lnTo>
                    <a:pt x="1152406" y="0"/>
                  </a:lnTo>
                  <a:lnTo>
                    <a:pt x="1152406" y="1152406"/>
                  </a:lnTo>
                  <a:lnTo>
                    <a:pt x="0" y="1152406"/>
                  </a:lnTo>
                  <a:lnTo>
                    <a:pt x="0" y="0"/>
                  </a:lnTo>
                  <a:close/>
                </a:path>
              </a:pathLst>
            </a:custGeom>
            <a:blipFill>
              <a:blip r:embed="rId10"/>
              <a:stretch>
                <a:fillRect l="0" t="0" r="0" b="0"/>
              </a:stretch>
            </a:blipFill>
          </p:spPr>
        </p:sp>
        <p:sp>
          <p:nvSpPr>
            <p:cNvPr name="Freeform 25" id="25"/>
            <p:cNvSpPr/>
            <p:nvPr/>
          </p:nvSpPr>
          <p:spPr>
            <a:xfrm flipH="false" flipV="false" rot="0">
              <a:off x="9904301" y="274388"/>
              <a:ext cx="1394896" cy="1111558"/>
            </a:xfrm>
            <a:custGeom>
              <a:avLst/>
              <a:gdLst/>
              <a:ahLst/>
              <a:cxnLst/>
              <a:rect r="r" b="b" t="t" l="l"/>
              <a:pathLst>
                <a:path h="1111558" w="1394896">
                  <a:moveTo>
                    <a:pt x="0" y="0"/>
                  </a:moveTo>
                  <a:lnTo>
                    <a:pt x="1394896" y="0"/>
                  </a:lnTo>
                  <a:lnTo>
                    <a:pt x="1394896" y="1111558"/>
                  </a:lnTo>
                  <a:lnTo>
                    <a:pt x="0" y="1111558"/>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26" id="26"/>
            <p:cNvSpPr/>
            <p:nvPr/>
          </p:nvSpPr>
          <p:spPr>
            <a:xfrm flipH="false" flipV="false" rot="0">
              <a:off x="11392218" y="163676"/>
              <a:ext cx="1245488" cy="1245488"/>
            </a:xfrm>
            <a:custGeom>
              <a:avLst/>
              <a:gdLst/>
              <a:ahLst/>
              <a:cxnLst/>
              <a:rect r="r" b="b" t="t" l="l"/>
              <a:pathLst>
                <a:path h="1245488" w="1245488">
                  <a:moveTo>
                    <a:pt x="0" y="0"/>
                  </a:moveTo>
                  <a:lnTo>
                    <a:pt x="1245488" y="0"/>
                  </a:lnTo>
                  <a:lnTo>
                    <a:pt x="1245488" y="1245488"/>
                  </a:lnTo>
                  <a:lnTo>
                    <a:pt x="0" y="1245488"/>
                  </a:lnTo>
                  <a:lnTo>
                    <a:pt x="0" y="0"/>
                  </a:lnTo>
                  <a:close/>
                </a:path>
              </a:pathLst>
            </a:custGeom>
            <a:blipFill>
              <a:blip r:embed="rId13"/>
              <a:stretch>
                <a:fillRect l="0" t="0" r="0" b="0"/>
              </a:stretch>
            </a:blipFill>
          </p:spPr>
        </p:sp>
        <p:sp>
          <p:nvSpPr>
            <p:cNvPr name="Freeform 27" id="27"/>
            <p:cNvSpPr/>
            <p:nvPr/>
          </p:nvSpPr>
          <p:spPr>
            <a:xfrm flipH="false" flipV="false" rot="0">
              <a:off x="13906470" y="129510"/>
              <a:ext cx="1412112" cy="1281917"/>
            </a:xfrm>
            <a:custGeom>
              <a:avLst/>
              <a:gdLst/>
              <a:ahLst/>
              <a:cxnLst/>
              <a:rect r="r" b="b" t="t" l="l"/>
              <a:pathLst>
                <a:path h="1281917" w="1412112">
                  <a:moveTo>
                    <a:pt x="0" y="0"/>
                  </a:moveTo>
                  <a:lnTo>
                    <a:pt x="1412111" y="0"/>
                  </a:lnTo>
                  <a:lnTo>
                    <a:pt x="1412111" y="1281917"/>
                  </a:lnTo>
                  <a:lnTo>
                    <a:pt x="0" y="1281917"/>
                  </a:lnTo>
                  <a:lnTo>
                    <a:pt x="0" y="0"/>
                  </a:lnTo>
                  <a:close/>
                </a:path>
              </a:pathLst>
            </a:custGeom>
            <a:blipFill>
              <a:blip r:embed="rId14"/>
              <a:stretch>
                <a:fillRect l="0" t="0" r="0" b="0"/>
              </a:stretch>
            </a:blipFill>
          </p:spPr>
        </p:sp>
        <p:sp>
          <p:nvSpPr>
            <p:cNvPr name="Freeform 28" id="28"/>
            <p:cNvSpPr/>
            <p:nvPr/>
          </p:nvSpPr>
          <p:spPr>
            <a:xfrm flipH="false" flipV="false" rot="0">
              <a:off x="12525503" y="0"/>
              <a:ext cx="1566772" cy="1566772"/>
            </a:xfrm>
            <a:custGeom>
              <a:avLst/>
              <a:gdLst/>
              <a:ahLst/>
              <a:cxnLst/>
              <a:rect r="r" b="b" t="t" l="l"/>
              <a:pathLst>
                <a:path h="1566772" w="1566772">
                  <a:moveTo>
                    <a:pt x="0" y="0"/>
                  </a:moveTo>
                  <a:lnTo>
                    <a:pt x="1566772" y="0"/>
                  </a:lnTo>
                  <a:lnTo>
                    <a:pt x="1566772" y="1566772"/>
                  </a:lnTo>
                  <a:lnTo>
                    <a:pt x="0" y="1566772"/>
                  </a:lnTo>
                  <a:lnTo>
                    <a:pt x="0" y="0"/>
                  </a:lnTo>
                  <a:close/>
                </a:path>
              </a:pathLst>
            </a:custGeom>
            <a:blipFill>
              <a:blip r:embed="rId15"/>
              <a:stretch>
                <a:fillRect l="0" t="0" r="0" b="0"/>
              </a:stretch>
            </a:blipFill>
          </p:spPr>
        </p:sp>
        <p:sp>
          <p:nvSpPr>
            <p:cNvPr name="Freeform 29" id="29"/>
            <p:cNvSpPr/>
            <p:nvPr/>
          </p:nvSpPr>
          <p:spPr>
            <a:xfrm flipH="false" flipV="false" rot="0">
              <a:off x="18067571" y="349153"/>
              <a:ext cx="987509" cy="987509"/>
            </a:xfrm>
            <a:custGeom>
              <a:avLst/>
              <a:gdLst/>
              <a:ahLst/>
              <a:cxnLst/>
              <a:rect r="r" b="b" t="t" l="l"/>
              <a:pathLst>
                <a:path h="987509" w="987509">
                  <a:moveTo>
                    <a:pt x="0" y="0"/>
                  </a:moveTo>
                  <a:lnTo>
                    <a:pt x="987509" y="0"/>
                  </a:lnTo>
                  <a:lnTo>
                    <a:pt x="987509" y="987509"/>
                  </a:lnTo>
                  <a:lnTo>
                    <a:pt x="0" y="987509"/>
                  </a:lnTo>
                  <a:lnTo>
                    <a:pt x="0" y="0"/>
                  </a:lnTo>
                  <a:close/>
                </a:path>
              </a:pathLst>
            </a:custGeom>
            <a:blipFill>
              <a:blip r:embed="rId16"/>
              <a:stretch>
                <a:fillRect l="0" t="0" r="0" b="0"/>
              </a:stretch>
            </a:blipFill>
          </p:spPr>
        </p:sp>
        <p:sp>
          <p:nvSpPr>
            <p:cNvPr name="Freeform 30" id="30"/>
            <p:cNvSpPr/>
            <p:nvPr/>
          </p:nvSpPr>
          <p:spPr>
            <a:xfrm flipH="false" flipV="false" rot="0">
              <a:off x="15318581" y="298561"/>
              <a:ext cx="1112866" cy="1112866"/>
            </a:xfrm>
            <a:custGeom>
              <a:avLst/>
              <a:gdLst/>
              <a:ahLst/>
              <a:cxnLst/>
              <a:rect r="r" b="b" t="t" l="l"/>
              <a:pathLst>
                <a:path h="1112866" w="1112866">
                  <a:moveTo>
                    <a:pt x="0" y="0"/>
                  </a:moveTo>
                  <a:lnTo>
                    <a:pt x="1112867" y="0"/>
                  </a:lnTo>
                  <a:lnTo>
                    <a:pt x="1112867" y="1112866"/>
                  </a:lnTo>
                  <a:lnTo>
                    <a:pt x="0" y="1112866"/>
                  </a:lnTo>
                  <a:lnTo>
                    <a:pt x="0" y="0"/>
                  </a:lnTo>
                  <a:close/>
                </a:path>
              </a:pathLst>
            </a:custGeom>
            <a:blipFill>
              <a:blip r:embed="rId17"/>
              <a:stretch>
                <a:fillRect l="0" t="0" r="0" b="0"/>
              </a:stretch>
            </a:blipFill>
          </p:spPr>
        </p:sp>
        <p:sp>
          <p:nvSpPr>
            <p:cNvPr name="Freeform 31" id="31"/>
            <p:cNvSpPr/>
            <p:nvPr/>
          </p:nvSpPr>
          <p:spPr>
            <a:xfrm flipH="false" flipV="false" rot="0">
              <a:off x="16611763" y="274388"/>
              <a:ext cx="1111558" cy="1111558"/>
            </a:xfrm>
            <a:custGeom>
              <a:avLst/>
              <a:gdLst/>
              <a:ahLst/>
              <a:cxnLst/>
              <a:rect r="r" b="b" t="t" l="l"/>
              <a:pathLst>
                <a:path h="1111558" w="1111558">
                  <a:moveTo>
                    <a:pt x="0" y="0"/>
                  </a:moveTo>
                  <a:lnTo>
                    <a:pt x="1111557" y="0"/>
                  </a:lnTo>
                  <a:lnTo>
                    <a:pt x="1111557" y="1111558"/>
                  </a:lnTo>
                  <a:lnTo>
                    <a:pt x="0" y="1111558"/>
                  </a:lnTo>
                  <a:lnTo>
                    <a:pt x="0" y="0"/>
                  </a:lnTo>
                  <a:close/>
                </a:path>
              </a:pathLst>
            </a:custGeom>
            <a:blipFill>
              <a:blip r:embed="rId18"/>
              <a:stretch>
                <a:fillRect l="0" t="0" r="0" b="0"/>
              </a:stretch>
            </a:blipFill>
          </p:spPr>
        </p:sp>
      </p:grpSp>
      <p:sp>
        <p:nvSpPr>
          <p:cNvPr name="TextBox 32" id="32"/>
          <p:cNvSpPr txBox="true"/>
          <p:nvPr/>
        </p:nvSpPr>
        <p:spPr>
          <a:xfrm rot="0">
            <a:off x="887963" y="208271"/>
            <a:ext cx="7875713" cy="1205277"/>
          </a:xfrm>
          <a:prstGeom prst="rect">
            <a:avLst/>
          </a:prstGeom>
        </p:spPr>
        <p:txBody>
          <a:bodyPr anchor="t" rtlCol="false" tIns="0" lIns="0" bIns="0" rIns="0">
            <a:spAutoFit/>
          </a:bodyPr>
          <a:lstStyle/>
          <a:p>
            <a:pPr marL="0" indent="0" lvl="0">
              <a:lnSpc>
                <a:spcPts val="9770"/>
              </a:lnSpc>
              <a:spcBef>
                <a:spcPct val="0"/>
              </a:spcBef>
            </a:pPr>
            <a:r>
              <a:rPr lang="en-US" sz="6978">
                <a:solidFill>
                  <a:srgbClr val="05066D"/>
                </a:solidFill>
                <a:latin typeface="Cocomat Pro Heavy"/>
              </a:rPr>
              <a:t>TECHNOLOGIES</a:t>
            </a:r>
          </a:p>
        </p:txBody>
      </p:sp>
      <p:sp>
        <p:nvSpPr>
          <p:cNvPr name="TextBox 33" id="33"/>
          <p:cNvSpPr txBox="true"/>
          <p:nvPr/>
        </p:nvSpPr>
        <p:spPr>
          <a:xfrm rot="0">
            <a:off x="3058190" y="3453140"/>
            <a:ext cx="13023625" cy="832550"/>
          </a:xfrm>
          <a:prstGeom prst="rect">
            <a:avLst/>
          </a:prstGeom>
        </p:spPr>
        <p:txBody>
          <a:bodyPr anchor="t" rtlCol="false" tIns="0" lIns="0" bIns="0" rIns="0">
            <a:spAutoFit/>
          </a:bodyPr>
          <a:lstStyle/>
          <a:p>
            <a:pPr algn="l" marL="0" indent="0" lvl="0">
              <a:lnSpc>
                <a:spcPts val="3377"/>
              </a:lnSpc>
              <a:spcBef>
                <a:spcPct val="0"/>
              </a:spcBef>
            </a:pPr>
            <a:r>
              <a:rPr lang="en-US" sz="2412" u="none">
                <a:solidFill>
                  <a:srgbClr val="000000"/>
                </a:solidFill>
                <a:latin typeface="Montserrat"/>
              </a:rPr>
              <a:t> The frontend of the application is built using </a:t>
            </a:r>
            <a:r>
              <a:rPr lang="en-US" sz="2412" u="none">
                <a:solidFill>
                  <a:srgbClr val="000000"/>
                </a:solidFill>
                <a:latin typeface="Montserrat Bold"/>
              </a:rPr>
              <a:t>React,</a:t>
            </a:r>
            <a:r>
              <a:rPr lang="en-US" sz="2412" u="none">
                <a:solidFill>
                  <a:srgbClr val="000000"/>
                </a:solidFill>
                <a:latin typeface="Montserrat"/>
              </a:rPr>
              <a:t> providing an interactive and responsive user interface.</a:t>
            </a:r>
          </a:p>
        </p:txBody>
      </p:sp>
      <p:sp>
        <p:nvSpPr>
          <p:cNvPr name="TextBox 34" id="34"/>
          <p:cNvSpPr txBox="true"/>
          <p:nvPr/>
        </p:nvSpPr>
        <p:spPr>
          <a:xfrm rot="0">
            <a:off x="3011075" y="2958909"/>
            <a:ext cx="3631041" cy="516181"/>
          </a:xfrm>
          <a:prstGeom prst="rect">
            <a:avLst/>
          </a:prstGeom>
        </p:spPr>
        <p:txBody>
          <a:bodyPr anchor="t" rtlCol="false" tIns="0" lIns="0" bIns="0" rIns="0">
            <a:spAutoFit/>
          </a:bodyPr>
          <a:lstStyle/>
          <a:p>
            <a:pPr>
              <a:lnSpc>
                <a:spcPts val="4154"/>
              </a:lnSpc>
              <a:spcBef>
                <a:spcPct val="0"/>
              </a:spcBef>
            </a:pPr>
            <a:r>
              <a:rPr lang="en-US" sz="2967">
                <a:solidFill>
                  <a:srgbClr val="000000"/>
                </a:solidFill>
                <a:latin typeface="Montserrat Classic Bold"/>
              </a:rPr>
              <a:t>FRONTEND</a:t>
            </a:r>
          </a:p>
        </p:txBody>
      </p:sp>
      <p:sp>
        <p:nvSpPr>
          <p:cNvPr name="TextBox 35" id="35"/>
          <p:cNvSpPr txBox="true"/>
          <p:nvPr/>
        </p:nvSpPr>
        <p:spPr>
          <a:xfrm rot="0">
            <a:off x="751040" y="3296291"/>
            <a:ext cx="1456867" cy="516181"/>
          </a:xfrm>
          <a:prstGeom prst="rect">
            <a:avLst/>
          </a:prstGeom>
        </p:spPr>
        <p:txBody>
          <a:bodyPr anchor="t" rtlCol="false" tIns="0" lIns="0" bIns="0" rIns="0">
            <a:spAutoFit/>
          </a:bodyPr>
          <a:lstStyle/>
          <a:p>
            <a:pPr>
              <a:lnSpc>
                <a:spcPts val="4154"/>
              </a:lnSpc>
              <a:spcBef>
                <a:spcPct val="0"/>
              </a:spcBef>
            </a:pPr>
            <a:r>
              <a:rPr lang="en-US" sz="2967">
                <a:solidFill>
                  <a:srgbClr val="337096"/>
                </a:solidFill>
                <a:latin typeface="Montserrat Classic Bold"/>
              </a:rPr>
              <a:t>REACT</a:t>
            </a:r>
          </a:p>
        </p:txBody>
      </p:sp>
      <p:sp>
        <p:nvSpPr>
          <p:cNvPr name="TextBox 36" id="36"/>
          <p:cNvSpPr txBox="true"/>
          <p:nvPr/>
        </p:nvSpPr>
        <p:spPr>
          <a:xfrm rot="0">
            <a:off x="1044594" y="4627378"/>
            <a:ext cx="1602621" cy="516181"/>
          </a:xfrm>
          <a:prstGeom prst="rect">
            <a:avLst/>
          </a:prstGeom>
        </p:spPr>
        <p:txBody>
          <a:bodyPr anchor="t" rtlCol="false" tIns="0" lIns="0" bIns="0" rIns="0">
            <a:spAutoFit/>
          </a:bodyPr>
          <a:lstStyle/>
          <a:p>
            <a:pPr>
              <a:lnSpc>
                <a:spcPts val="4154"/>
              </a:lnSpc>
              <a:spcBef>
                <a:spcPct val="0"/>
              </a:spcBef>
            </a:pPr>
            <a:r>
              <a:rPr lang="en-US" sz="2967">
                <a:solidFill>
                  <a:srgbClr val="337096"/>
                </a:solidFill>
                <a:latin typeface="Montserrat Classic Bold"/>
              </a:rPr>
              <a:t>C# .NET</a:t>
            </a:r>
          </a:p>
        </p:txBody>
      </p:sp>
      <p:sp>
        <p:nvSpPr>
          <p:cNvPr name="TextBox 37" id="37"/>
          <p:cNvSpPr txBox="true"/>
          <p:nvPr/>
        </p:nvSpPr>
        <p:spPr>
          <a:xfrm rot="0">
            <a:off x="3716361" y="4931029"/>
            <a:ext cx="12365454" cy="832550"/>
          </a:xfrm>
          <a:prstGeom prst="rect">
            <a:avLst/>
          </a:prstGeom>
        </p:spPr>
        <p:txBody>
          <a:bodyPr anchor="t" rtlCol="false" tIns="0" lIns="0" bIns="0" rIns="0">
            <a:spAutoFit/>
          </a:bodyPr>
          <a:lstStyle/>
          <a:p>
            <a:pPr algn="l" marL="0" indent="0" lvl="0">
              <a:lnSpc>
                <a:spcPts val="3377"/>
              </a:lnSpc>
              <a:spcBef>
                <a:spcPct val="0"/>
              </a:spcBef>
            </a:pPr>
            <a:r>
              <a:rPr lang="en-US" sz="2412" u="none">
                <a:solidFill>
                  <a:srgbClr val="000000"/>
                </a:solidFill>
                <a:latin typeface="Montserrat"/>
              </a:rPr>
              <a:t> The backend is developed using </a:t>
            </a:r>
            <a:r>
              <a:rPr lang="en-US" sz="2412" u="none">
                <a:solidFill>
                  <a:srgbClr val="000000"/>
                </a:solidFill>
                <a:latin typeface="Montserrat Bold"/>
              </a:rPr>
              <a:t>C#.NET</a:t>
            </a:r>
            <a:r>
              <a:rPr lang="en-US" sz="2412" u="none">
                <a:solidFill>
                  <a:srgbClr val="000000"/>
                </a:solidFill>
                <a:latin typeface="Montserrat"/>
              </a:rPr>
              <a:t>, which powers the server-side logic and handles data processing.</a:t>
            </a:r>
          </a:p>
        </p:txBody>
      </p:sp>
      <p:sp>
        <p:nvSpPr>
          <p:cNvPr name="TextBox 38" id="38"/>
          <p:cNvSpPr txBox="true"/>
          <p:nvPr/>
        </p:nvSpPr>
        <p:spPr>
          <a:xfrm rot="0">
            <a:off x="3669246" y="4402624"/>
            <a:ext cx="3631041" cy="516181"/>
          </a:xfrm>
          <a:prstGeom prst="rect">
            <a:avLst/>
          </a:prstGeom>
        </p:spPr>
        <p:txBody>
          <a:bodyPr anchor="t" rtlCol="false" tIns="0" lIns="0" bIns="0" rIns="0">
            <a:spAutoFit/>
          </a:bodyPr>
          <a:lstStyle/>
          <a:p>
            <a:pPr algn="l" marL="0" indent="0" lvl="0">
              <a:lnSpc>
                <a:spcPts val="4154"/>
              </a:lnSpc>
              <a:spcBef>
                <a:spcPct val="0"/>
              </a:spcBef>
            </a:pPr>
            <a:r>
              <a:rPr lang="en-US" sz="2967" u="none">
                <a:solidFill>
                  <a:srgbClr val="000000"/>
                </a:solidFill>
                <a:latin typeface="Montserrat Classic Bold"/>
              </a:rPr>
              <a:t>BACKEND</a:t>
            </a:r>
          </a:p>
        </p:txBody>
      </p:sp>
      <p:sp>
        <p:nvSpPr>
          <p:cNvPr name="TextBox 39" id="39"/>
          <p:cNvSpPr txBox="true"/>
          <p:nvPr/>
        </p:nvSpPr>
        <p:spPr>
          <a:xfrm rot="0">
            <a:off x="4160484" y="6551737"/>
            <a:ext cx="11921331" cy="404689"/>
          </a:xfrm>
          <a:prstGeom prst="rect">
            <a:avLst/>
          </a:prstGeom>
        </p:spPr>
        <p:txBody>
          <a:bodyPr anchor="t" rtlCol="false" tIns="0" lIns="0" bIns="0" rIns="0">
            <a:spAutoFit/>
          </a:bodyPr>
          <a:lstStyle/>
          <a:p>
            <a:pPr algn="l" marL="0" indent="0" lvl="0">
              <a:lnSpc>
                <a:spcPts val="3377"/>
              </a:lnSpc>
              <a:spcBef>
                <a:spcPct val="0"/>
              </a:spcBef>
            </a:pPr>
            <a:r>
              <a:rPr lang="en-US" sz="2412">
                <a:solidFill>
                  <a:srgbClr val="000000"/>
                </a:solidFill>
                <a:latin typeface="Montserrat"/>
              </a:rPr>
              <a:t>The entity relationship diagram is built using </a:t>
            </a:r>
            <a:r>
              <a:rPr lang="en-US" sz="2412">
                <a:solidFill>
                  <a:srgbClr val="000000"/>
                </a:solidFill>
                <a:latin typeface="Montserrat Bold"/>
              </a:rPr>
              <a:t>DBDiagram</a:t>
            </a:r>
          </a:p>
        </p:txBody>
      </p:sp>
      <p:sp>
        <p:nvSpPr>
          <p:cNvPr name="TextBox 40" id="40"/>
          <p:cNvSpPr txBox="true"/>
          <p:nvPr/>
        </p:nvSpPr>
        <p:spPr>
          <a:xfrm rot="0">
            <a:off x="3040751" y="8989925"/>
            <a:ext cx="13041063" cy="404689"/>
          </a:xfrm>
          <a:prstGeom prst="rect">
            <a:avLst/>
          </a:prstGeom>
        </p:spPr>
        <p:txBody>
          <a:bodyPr anchor="t" rtlCol="false" tIns="0" lIns="0" bIns="0" rIns="0">
            <a:spAutoFit/>
          </a:bodyPr>
          <a:lstStyle/>
          <a:p>
            <a:pPr>
              <a:lnSpc>
                <a:spcPts val="3377"/>
              </a:lnSpc>
              <a:spcBef>
                <a:spcPct val="0"/>
              </a:spcBef>
            </a:pPr>
            <a:r>
              <a:rPr lang="en-US" sz="2412">
                <a:solidFill>
                  <a:srgbClr val="000000"/>
                </a:solidFill>
                <a:latin typeface="Montserrat"/>
              </a:rPr>
              <a:t>  The user interface is designed and framed using</a:t>
            </a:r>
            <a:r>
              <a:rPr lang="en-US" sz="2412">
                <a:solidFill>
                  <a:srgbClr val="000000"/>
                </a:solidFill>
                <a:latin typeface="Montserrat Bold"/>
              </a:rPr>
              <a:t> Figma</a:t>
            </a:r>
          </a:p>
        </p:txBody>
      </p:sp>
      <p:sp>
        <p:nvSpPr>
          <p:cNvPr name="TextBox 41" id="41"/>
          <p:cNvSpPr txBox="true"/>
          <p:nvPr/>
        </p:nvSpPr>
        <p:spPr>
          <a:xfrm rot="0">
            <a:off x="4113369" y="6023332"/>
            <a:ext cx="3631041" cy="516181"/>
          </a:xfrm>
          <a:prstGeom prst="rect">
            <a:avLst/>
          </a:prstGeom>
        </p:spPr>
        <p:txBody>
          <a:bodyPr anchor="t" rtlCol="false" tIns="0" lIns="0" bIns="0" rIns="0">
            <a:spAutoFit/>
          </a:bodyPr>
          <a:lstStyle/>
          <a:p>
            <a:pPr algn="l" marL="0" indent="0" lvl="0">
              <a:lnSpc>
                <a:spcPts val="4154"/>
              </a:lnSpc>
              <a:spcBef>
                <a:spcPct val="0"/>
              </a:spcBef>
            </a:pPr>
            <a:r>
              <a:rPr lang="en-US" sz="2967" u="none">
                <a:solidFill>
                  <a:srgbClr val="000000"/>
                </a:solidFill>
                <a:latin typeface="Montserrat Classic Bold"/>
              </a:rPr>
              <a:t>ERD</a:t>
            </a:r>
          </a:p>
        </p:txBody>
      </p:sp>
      <p:sp>
        <p:nvSpPr>
          <p:cNvPr name="TextBox 42" id="42"/>
          <p:cNvSpPr txBox="true"/>
          <p:nvPr/>
        </p:nvSpPr>
        <p:spPr>
          <a:xfrm rot="0">
            <a:off x="2993637" y="8461521"/>
            <a:ext cx="3631041" cy="516181"/>
          </a:xfrm>
          <a:prstGeom prst="rect">
            <a:avLst/>
          </a:prstGeom>
        </p:spPr>
        <p:txBody>
          <a:bodyPr anchor="t" rtlCol="false" tIns="0" lIns="0" bIns="0" rIns="0">
            <a:spAutoFit/>
          </a:bodyPr>
          <a:lstStyle/>
          <a:p>
            <a:pPr algn="l" marL="0" indent="0" lvl="0">
              <a:lnSpc>
                <a:spcPts val="4154"/>
              </a:lnSpc>
              <a:spcBef>
                <a:spcPct val="0"/>
              </a:spcBef>
            </a:pPr>
            <a:r>
              <a:rPr lang="en-US" sz="2967" u="none">
                <a:solidFill>
                  <a:srgbClr val="000000"/>
                </a:solidFill>
                <a:latin typeface="Montserrat Classic Bold"/>
              </a:rPr>
              <a:t>WIREFRME</a:t>
            </a:r>
          </a:p>
        </p:txBody>
      </p:sp>
      <p:sp>
        <p:nvSpPr>
          <p:cNvPr name="TextBox 43" id="43"/>
          <p:cNvSpPr txBox="true"/>
          <p:nvPr/>
        </p:nvSpPr>
        <p:spPr>
          <a:xfrm rot="0">
            <a:off x="452757" y="5999397"/>
            <a:ext cx="2635050" cy="516181"/>
          </a:xfrm>
          <a:prstGeom prst="rect">
            <a:avLst/>
          </a:prstGeom>
        </p:spPr>
        <p:txBody>
          <a:bodyPr anchor="t" rtlCol="false" tIns="0" lIns="0" bIns="0" rIns="0">
            <a:spAutoFit/>
          </a:bodyPr>
          <a:lstStyle/>
          <a:p>
            <a:pPr>
              <a:lnSpc>
                <a:spcPts val="4154"/>
              </a:lnSpc>
              <a:spcBef>
                <a:spcPct val="0"/>
              </a:spcBef>
            </a:pPr>
            <a:r>
              <a:rPr lang="en-US" sz="2967">
                <a:solidFill>
                  <a:srgbClr val="337096"/>
                </a:solidFill>
                <a:latin typeface="Montserrat Classic Bold"/>
              </a:rPr>
              <a:t>DBDIAGRAM</a:t>
            </a:r>
          </a:p>
        </p:txBody>
      </p:sp>
      <p:sp>
        <p:nvSpPr>
          <p:cNvPr name="TextBox 44" id="44"/>
          <p:cNvSpPr txBox="true"/>
          <p:nvPr/>
        </p:nvSpPr>
        <p:spPr>
          <a:xfrm rot="0">
            <a:off x="1790504" y="7263185"/>
            <a:ext cx="920388" cy="516181"/>
          </a:xfrm>
          <a:prstGeom prst="rect">
            <a:avLst/>
          </a:prstGeom>
        </p:spPr>
        <p:txBody>
          <a:bodyPr anchor="t" rtlCol="false" tIns="0" lIns="0" bIns="0" rIns="0">
            <a:spAutoFit/>
          </a:bodyPr>
          <a:lstStyle/>
          <a:p>
            <a:pPr>
              <a:lnSpc>
                <a:spcPts val="4154"/>
              </a:lnSpc>
              <a:spcBef>
                <a:spcPct val="0"/>
              </a:spcBef>
            </a:pPr>
            <a:r>
              <a:rPr lang="en-US" sz="2967">
                <a:solidFill>
                  <a:srgbClr val="337096"/>
                </a:solidFill>
                <a:latin typeface="Montserrat Classic Bold"/>
              </a:rPr>
              <a:t>SQL</a:t>
            </a:r>
          </a:p>
        </p:txBody>
      </p:sp>
      <p:sp>
        <p:nvSpPr>
          <p:cNvPr name="TextBox 45" id="45"/>
          <p:cNvSpPr txBox="true"/>
          <p:nvPr/>
        </p:nvSpPr>
        <p:spPr>
          <a:xfrm rot="0">
            <a:off x="653870" y="8670033"/>
            <a:ext cx="1456867" cy="516181"/>
          </a:xfrm>
          <a:prstGeom prst="rect">
            <a:avLst/>
          </a:prstGeom>
        </p:spPr>
        <p:txBody>
          <a:bodyPr anchor="t" rtlCol="false" tIns="0" lIns="0" bIns="0" rIns="0">
            <a:spAutoFit/>
          </a:bodyPr>
          <a:lstStyle/>
          <a:p>
            <a:pPr>
              <a:lnSpc>
                <a:spcPts val="4154"/>
              </a:lnSpc>
              <a:spcBef>
                <a:spcPct val="0"/>
              </a:spcBef>
            </a:pPr>
            <a:r>
              <a:rPr lang="en-US" sz="2967">
                <a:solidFill>
                  <a:srgbClr val="337096"/>
                </a:solidFill>
                <a:latin typeface="Montserrat Classic Bold"/>
              </a:rPr>
              <a:t>FIGMA</a:t>
            </a:r>
          </a:p>
        </p:txBody>
      </p:sp>
      <p:sp>
        <p:nvSpPr>
          <p:cNvPr name="TextBox 46" id="46"/>
          <p:cNvSpPr txBox="true"/>
          <p:nvPr/>
        </p:nvSpPr>
        <p:spPr>
          <a:xfrm rot="0">
            <a:off x="3716361" y="7741266"/>
            <a:ext cx="12365454" cy="404689"/>
          </a:xfrm>
          <a:prstGeom prst="rect">
            <a:avLst/>
          </a:prstGeom>
        </p:spPr>
        <p:txBody>
          <a:bodyPr anchor="t" rtlCol="false" tIns="0" lIns="0" bIns="0" rIns="0">
            <a:spAutoFit/>
          </a:bodyPr>
          <a:lstStyle/>
          <a:p>
            <a:pPr algn="l" marL="0" indent="0" lvl="0">
              <a:lnSpc>
                <a:spcPts val="3377"/>
              </a:lnSpc>
              <a:spcBef>
                <a:spcPct val="0"/>
              </a:spcBef>
            </a:pPr>
            <a:r>
              <a:rPr lang="en-US" sz="2412" u="none">
                <a:solidFill>
                  <a:srgbClr val="000000"/>
                </a:solidFill>
                <a:latin typeface="Montserrat"/>
              </a:rPr>
              <a:t>The application utilizes an </a:t>
            </a:r>
            <a:r>
              <a:rPr lang="en-US" sz="2412" u="none">
                <a:solidFill>
                  <a:srgbClr val="000000"/>
                </a:solidFill>
                <a:latin typeface="Montserrat Bold"/>
              </a:rPr>
              <a:t>SQL</a:t>
            </a:r>
            <a:r>
              <a:rPr lang="en-US" sz="2412" u="none">
                <a:solidFill>
                  <a:srgbClr val="000000"/>
                </a:solidFill>
                <a:latin typeface="Montserrat"/>
              </a:rPr>
              <a:t> database</a:t>
            </a:r>
          </a:p>
        </p:txBody>
      </p:sp>
      <p:sp>
        <p:nvSpPr>
          <p:cNvPr name="TextBox 47" id="47"/>
          <p:cNvSpPr txBox="true"/>
          <p:nvPr/>
        </p:nvSpPr>
        <p:spPr>
          <a:xfrm rot="0">
            <a:off x="3669246" y="7212862"/>
            <a:ext cx="3631041" cy="516181"/>
          </a:xfrm>
          <a:prstGeom prst="rect">
            <a:avLst/>
          </a:prstGeom>
        </p:spPr>
        <p:txBody>
          <a:bodyPr anchor="t" rtlCol="false" tIns="0" lIns="0" bIns="0" rIns="0">
            <a:spAutoFit/>
          </a:bodyPr>
          <a:lstStyle/>
          <a:p>
            <a:pPr algn="l" marL="0" indent="0" lvl="0">
              <a:lnSpc>
                <a:spcPts val="4154"/>
              </a:lnSpc>
              <a:spcBef>
                <a:spcPct val="0"/>
              </a:spcBef>
            </a:pPr>
            <a:r>
              <a:rPr lang="en-US" sz="2967" u="none">
                <a:solidFill>
                  <a:srgbClr val="000000"/>
                </a:solidFill>
                <a:latin typeface="Montserrat Classic Bold"/>
              </a:rPr>
              <a:t>DATABASE</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BFAF8"/>
        </a:solidFill>
      </p:bgPr>
    </p:bg>
    <p:spTree>
      <p:nvGrpSpPr>
        <p:cNvPr id="1" name=""/>
        <p:cNvGrpSpPr/>
        <p:nvPr/>
      </p:nvGrpSpPr>
      <p:grpSpPr>
        <a:xfrm>
          <a:off x="0" y="0"/>
          <a:ext cx="0" cy="0"/>
          <a:chOff x="0" y="0"/>
          <a:chExt cx="0" cy="0"/>
        </a:xfrm>
      </p:grpSpPr>
      <p:sp>
        <p:nvSpPr>
          <p:cNvPr name="TextBox 2" id="2"/>
          <p:cNvSpPr txBox="true"/>
          <p:nvPr/>
        </p:nvSpPr>
        <p:spPr>
          <a:xfrm rot="0">
            <a:off x="1894854" y="1238750"/>
            <a:ext cx="10073620" cy="1845439"/>
          </a:xfrm>
          <a:prstGeom prst="rect">
            <a:avLst/>
          </a:prstGeom>
        </p:spPr>
        <p:txBody>
          <a:bodyPr anchor="t" rtlCol="false" tIns="0" lIns="0" bIns="0" rIns="0">
            <a:spAutoFit/>
          </a:bodyPr>
          <a:lstStyle/>
          <a:p>
            <a:pPr algn="ctr" marL="0" indent="0" lvl="0">
              <a:lnSpc>
                <a:spcPts val="7356"/>
              </a:lnSpc>
              <a:spcBef>
                <a:spcPct val="0"/>
              </a:spcBef>
            </a:pPr>
            <a:r>
              <a:rPr lang="en-US" sz="5254">
                <a:solidFill>
                  <a:srgbClr val="05066D"/>
                </a:solidFill>
                <a:latin typeface="Cocomat Pro Heavy"/>
              </a:rPr>
              <a:t>SCALABILITY AND FUTURE ENHANCEMENTS</a:t>
            </a:r>
          </a:p>
        </p:txBody>
      </p:sp>
      <p:sp>
        <p:nvSpPr>
          <p:cNvPr name="Freeform 3" id="3"/>
          <p:cNvSpPr/>
          <p:nvPr/>
        </p:nvSpPr>
        <p:spPr>
          <a:xfrm flipH="false" flipV="false" rot="0">
            <a:off x="11968474" y="836654"/>
            <a:ext cx="5290826" cy="3695501"/>
          </a:xfrm>
          <a:custGeom>
            <a:avLst/>
            <a:gdLst/>
            <a:ahLst/>
            <a:cxnLst/>
            <a:rect r="r" b="b" t="t" l="l"/>
            <a:pathLst>
              <a:path h="3695501" w="5290826">
                <a:moveTo>
                  <a:pt x="0" y="0"/>
                </a:moveTo>
                <a:lnTo>
                  <a:pt x="5290826" y="0"/>
                </a:lnTo>
                <a:lnTo>
                  <a:pt x="5290826" y="3695501"/>
                </a:lnTo>
                <a:lnTo>
                  <a:pt x="0" y="369550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1846595" y="3707434"/>
            <a:ext cx="10121879" cy="2429709"/>
            <a:chOff x="0" y="0"/>
            <a:chExt cx="1397771" cy="335528"/>
          </a:xfrm>
        </p:grpSpPr>
        <p:sp>
          <p:nvSpPr>
            <p:cNvPr name="Freeform 5" id="5"/>
            <p:cNvSpPr/>
            <p:nvPr/>
          </p:nvSpPr>
          <p:spPr>
            <a:xfrm flipH="false" flipV="false" rot="0">
              <a:off x="0" y="0"/>
              <a:ext cx="1397771" cy="335528"/>
            </a:xfrm>
            <a:custGeom>
              <a:avLst/>
              <a:gdLst/>
              <a:ahLst/>
              <a:cxnLst/>
              <a:rect r="r" b="b" t="t" l="l"/>
              <a:pathLst>
                <a:path h="335528" w="1397771">
                  <a:moveTo>
                    <a:pt x="13003" y="0"/>
                  </a:moveTo>
                  <a:lnTo>
                    <a:pt x="1384768" y="0"/>
                  </a:lnTo>
                  <a:cubicBezTo>
                    <a:pt x="1391950" y="0"/>
                    <a:pt x="1397771" y="5822"/>
                    <a:pt x="1397771" y="13003"/>
                  </a:cubicBezTo>
                  <a:lnTo>
                    <a:pt x="1397771" y="322525"/>
                  </a:lnTo>
                  <a:cubicBezTo>
                    <a:pt x="1397771" y="329707"/>
                    <a:pt x="1391950" y="335528"/>
                    <a:pt x="1384768" y="335528"/>
                  </a:cubicBezTo>
                  <a:lnTo>
                    <a:pt x="13003" y="335528"/>
                  </a:lnTo>
                  <a:cubicBezTo>
                    <a:pt x="5822" y="335528"/>
                    <a:pt x="0" y="329707"/>
                    <a:pt x="0" y="322525"/>
                  </a:cubicBezTo>
                  <a:lnTo>
                    <a:pt x="0" y="13003"/>
                  </a:lnTo>
                  <a:cubicBezTo>
                    <a:pt x="0" y="5822"/>
                    <a:pt x="5822" y="0"/>
                    <a:pt x="13003" y="0"/>
                  </a:cubicBezTo>
                  <a:close/>
                </a:path>
              </a:pathLst>
            </a:custGeom>
            <a:solidFill>
              <a:srgbClr val="E4EEFF">
                <a:alpha val="56863"/>
              </a:srgbClr>
            </a:solidFill>
            <a:ln>
              <a:noFill/>
            </a:ln>
          </p:spPr>
        </p:sp>
        <p:sp>
          <p:nvSpPr>
            <p:cNvPr name="TextBox 6" id="6"/>
            <p:cNvSpPr txBox="true"/>
            <p:nvPr/>
          </p:nvSpPr>
          <p:spPr>
            <a:xfrm>
              <a:off x="0" y="-57150"/>
              <a:ext cx="812800" cy="869950"/>
            </a:xfrm>
            <a:prstGeom prst="rect">
              <a:avLst/>
            </a:prstGeom>
          </p:spPr>
          <p:txBody>
            <a:bodyPr anchor="ctr" rtlCol="false" tIns="50800" lIns="50800" bIns="50800" rIns="50800"/>
            <a:lstStyle/>
            <a:p>
              <a:pPr algn="ctr">
                <a:lnSpc>
                  <a:spcPts val="4682"/>
                </a:lnSpc>
              </a:pPr>
            </a:p>
          </p:txBody>
        </p:sp>
      </p:grpSp>
      <p:sp>
        <p:nvSpPr>
          <p:cNvPr name="TextBox 7" id="7"/>
          <p:cNvSpPr txBox="true"/>
          <p:nvPr/>
        </p:nvSpPr>
        <p:spPr>
          <a:xfrm rot="0">
            <a:off x="2249477" y="4503580"/>
            <a:ext cx="9254221" cy="967105"/>
          </a:xfrm>
          <a:prstGeom prst="rect">
            <a:avLst/>
          </a:prstGeom>
        </p:spPr>
        <p:txBody>
          <a:bodyPr anchor="t" rtlCol="false" tIns="0" lIns="0" bIns="0" rIns="0">
            <a:spAutoFit/>
          </a:bodyPr>
          <a:lstStyle/>
          <a:p>
            <a:pPr algn="ctr">
              <a:lnSpc>
                <a:spcPts val="3920"/>
              </a:lnSpc>
              <a:spcBef>
                <a:spcPct val="0"/>
              </a:spcBef>
            </a:pPr>
            <a:r>
              <a:rPr lang="en-US" sz="2800">
                <a:solidFill>
                  <a:srgbClr val="000000"/>
                </a:solidFill>
                <a:latin typeface="Montserrat"/>
              </a:rPr>
              <a:t>Schedule and organize appointments, send reminders, and manage follow-ups with patients.</a:t>
            </a:r>
          </a:p>
        </p:txBody>
      </p:sp>
      <p:sp>
        <p:nvSpPr>
          <p:cNvPr name="TextBox 8" id="8"/>
          <p:cNvSpPr txBox="true"/>
          <p:nvPr/>
        </p:nvSpPr>
        <p:spPr>
          <a:xfrm rot="0">
            <a:off x="3830536" y="3841840"/>
            <a:ext cx="4134469" cy="506723"/>
          </a:xfrm>
          <a:prstGeom prst="rect">
            <a:avLst/>
          </a:prstGeom>
        </p:spPr>
        <p:txBody>
          <a:bodyPr anchor="t" rtlCol="false" tIns="0" lIns="0" bIns="0" rIns="0">
            <a:spAutoFit/>
          </a:bodyPr>
          <a:lstStyle/>
          <a:p>
            <a:pPr algn="ctr">
              <a:lnSpc>
                <a:spcPts val="4125"/>
              </a:lnSpc>
              <a:spcBef>
                <a:spcPct val="0"/>
              </a:spcBef>
            </a:pPr>
            <a:r>
              <a:rPr lang="en-US" sz="2946">
                <a:solidFill>
                  <a:srgbClr val="1F2B5B"/>
                </a:solidFill>
                <a:latin typeface="Montserrat Classic Bold"/>
              </a:rPr>
              <a:t>AS A DOCTOR, I CAN:</a:t>
            </a:r>
          </a:p>
        </p:txBody>
      </p:sp>
      <p:grpSp>
        <p:nvGrpSpPr>
          <p:cNvPr name="Group 9" id="9"/>
          <p:cNvGrpSpPr/>
          <p:nvPr/>
        </p:nvGrpSpPr>
        <p:grpSpPr>
          <a:xfrm rot="0">
            <a:off x="1846595" y="6440562"/>
            <a:ext cx="10121879" cy="2429709"/>
            <a:chOff x="0" y="0"/>
            <a:chExt cx="1397771" cy="335528"/>
          </a:xfrm>
        </p:grpSpPr>
        <p:sp>
          <p:nvSpPr>
            <p:cNvPr name="Freeform 10" id="10"/>
            <p:cNvSpPr/>
            <p:nvPr/>
          </p:nvSpPr>
          <p:spPr>
            <a:xfrm flipH="false" flipV="false" rot="0">
              <a:off x="0" y="0"/>
              <a:ext cx="1397771" cy="335528"/>
            </a:xfrm>
            <a:custGeom>
              <a:avLst/>
              <a:gdLst/>
              <a:ahLst/>
              <a:cxnLst/>
              <a:rect r="r" b="b" t="t" l="l"/>
              <a:pathLst>
                <a:path h="335528" w="1397771">
                  <a:moveTo>
                    <a:pt x="13003" y="0"/>
                  </a:moveTo>
                  <a:lnTo>
                    <a:pt x="1384768" y="0"/>
                  </a:lnTo>
                  <a:cubicBezTo>
                    <a:pt x="1391950" y="0"/>
                    <a:pt x="1397771" y="5822"/>
                    <a:pt x="1397771" y="13003"/>
                  </a:cubicBezTo>
                  <a:lnTo>
                    <a:pt x="1397771" y="322525"/>
                  </a:lnTo>
                  <a:cubicBezTo>
                    <a:pt x="1397771" y="329707"/>
                    <a:pt x="1391950" y="335528"/>
                    <a:pt x="1384768" y="335528"/>
                  </a:cubicBezTo>
                  <a:lnTo>
                    <a:pt x="13003" y="335528"/>
                  </a:lnTo>
                  <a:cubicBezTo>
                    <a:pt x="5822" y="335528"/>
                    <a:pt x="0" y="329707"/>
                    <a:pt x="0" y="322525"/>
                  </a:cubicBezTo>
                  <a:lnTo>
                    <a:pt x="0" y="13003"/>
                  </a:lnTo>
                  <a:cubicBezTo>
                    <a:pt x="0" y="5822"/>
                    <a:pt x="5822" y="0"/>
                    <a:pt x="13003" y="0"/>
                  </a:cubicBezTo>
                  <a:close/>
                </a:path>
              </a:pathLst>
            </a:custGeom>
            <a:solidFill>
              <a:srgbClr val="E4EEFF">
                <a:alpha val="56863"/>
              </a:srgbClr>
            </a:solidFill>
            <a:ln>
              <a:noFill/>
            </a:ln>
          </p:spPr>
        </p:sp>
        <p:sp>
          <p:nvSpPr>
            <p:cNvPr name="TextBox 11" id="11"/>
            <p:cNvSpPr txBox="true"/>
            <p:nvPr/>
          </p:nvSpPr>
          <p:spPr>
            <a:xfrm>
              <a:off x="0" y="-57150"/>
              <a:ext cx="812800" cy="869950"/>
            </a:xfrm>
            <a:prstGeom prst="rect">
              <a:avLst/>
            </a:prstGeom>
          </p:spPr>
          <p:txBody>
            <a:bodyPr anchor="ctr" rtlCol="false" tIns="50800" lIns="50800" bIns="50800" rIns="50800"/>
            <a:lstStyle/>
            <a:p>
              <a:pPr algn="ctr">
                <a:lnSpc>
                  <a:spcPts val="4682"/>
                </a:lnSpc>
              </a:pPr>
            </a:p>
          </p:txBody>
        </p:sp>
      </p:grpSp>
      <p:sp>
        <p:nvSpPr>
          <p:cNvPr name="TextBox 12" id="12"/>
          <p:cNvSpPr txBox="true"/>
          <p:nvPr/>
        </p:nvSpPr>
        <p:spPr>
          <a:xfrm rot="0">
            <a:off x="2249477" y="7176941"/>
            <a:ext cx="9254221" cy="1462405"/>
          </a:xfrm>
          <a:prstGeom prst="rect">
            <a:avLst/>
          </a:prstGeom>
        </p:spPr>
        <p:txBody>
          <a:bodyPr anchor="t" rtlCol="false" tIns="0" lIns="0" bIns="0" rIns="0">
            <a:spAutoFit/>
          </a:bodyPr>
          <a:lstStyle/>
          <a:p>
            <a:pPr algn="ctr">
              <a:lnSpc>
                <a:spcPts val="3920"/>
              </a:lnSpc>
              <a:spcBef>
                <a:spcPct val="0"/>
              </a:spcBef>
            </a:pPr>
            <a:r>
              <a:rPr lang="en-US" sz="2800">
                <a:solidFill>
                  <a:srgbClr val="000000"/>
                </a:solidFill>
                <a:latin typeface="Montserrat"/>
              </a:rPr>
              <a:t>Keep a record of my symptoms, vital signs, and daily activities to help my doctor understand my condition better.</a:t>
            </a:r>
          </a:p>
        </p:txBody>
      </p:sp>
      <p:sp>
        <p:nvSpPr>
          <p:cNvPr name="TextBox 13" id="13"/>
          <p:cNvSpPr txBox="true"/>
          <p:nvPr/>
        </p:nvSpPr>
        <p:spPr>
          <a:xfrm rot="0">
            <a:off x="3830536" y="6574968"/>
            <a:ext cx="4134469" cy="506723"/>
          </a:xfrm>
          <a:prstGeom prst="rect">
            <a:avLst/>
          </a:prstGeom>
        </p:spPr>
        <p:txBody>
          <a:bodyPr anchor="t" rtlCol="false" tIns="0" lIns="0" bIns="0" rIns="0">
            <a:spAutoFit/>
          </a:bodyPr>
          <a:lstStyle/>
          <a:p>
            <a:pPr algn="ctr">
              <a:lnSpc>
                <a:spcPts val="4125"/>
              </a:lnSpc>
              <a:spcBef>
                <a:spcPct val="0"/>
              </a:spcBef>
            </a:pPr>
            <a:r>
              <a:rPr lang="en-US" sz="2946">
                <a:solidFill>
                  <a:srgbClr val="1F2B5B"/>
                </a:solidFill>
                <a:latin typeface="Montserrat Classic Bold"/>
              </a:rPr>
              <a:t>AS A PATIENT, I CAN:</a:t>
            </a:r>
          </a:p>
        </p:txBody>
      </p:sp>
      <p:sp>
        <p:nvSpPr>
          <p:cNvPr name="Freeform 14" id="14"/>
          <p:cNvSpPr/>
          <p:nvPr/>
        </p:nvSpPr>
        <p:spPr>
          <a:xfrm flipH="false" flipV="false" rot="0">
            <a:off x="-735272" y="-889902"/>
            <a:ext cx="2630125" cy="3974090"/>
          </a:xfrm>
          <a:custGeom>
            <a:avLst/>
            <a:gdLst/>
            <a:ahLst/>
            <a:cxnLst/>
            <a:rect r="r" b="b" t="t" l="l"/>
            <a:pathLst>
              <a:path h="3974090" w="2630125">
                <a:moveTo>
                  <a:pt x="0" y="0"/>
                </a:moveTo>
                <a:lnTo>
                  <a:pt x="2630126" y="0"/>
                </a:lnTo>
                <a:lnTo>
                  <a:pt x="2630126" y="3974091"/>
                </a:lnTo>
                <a:lnTo>
                  <a:pt x="0" y="3974091"/>
                </a:lnTo>
                <a:lnTo>
                  <a:pt x="0" y="0"/>
                </a:lnTo>
                <a:close/>
              </a:path>
            </a:pathLst>
          </a:custGeom>
          <a:blipFill>
            <a:blip r:embed="rId4">
              <a:alphaModFix amt="43999"/>
              <a:extLst>
                <a:ext uri="{96DAC541-7B7A-43D3-8B79-37D633B846F1}">
                  <asvg:svgBlip xmlns:asvg="http://schemas.microsoft.com/office/drawing/2016/SVG/main" r:embed="rId5"/>
                </a:ext>
              </a:extLst>
            </a:blip>
            <a:stretch>
              <a:fillRect l="0" t="0" r="0" b="0"/>
            </a:stretch>
          </a:blipFill>
        </p:spPr>
      </p:sp>
      <p:sp>
        <p:nvSpPr>
          <p:cNvPr name="Freeform 15" id="15"/>
          <p:cNvSpPr/>
          <p:nvPr/>
        </p:nvSpPr>
        <p:spPr>
          <a:xfrm flipH="true" flipV="true" rot="1704061">
            <a:off x="13824431" y="5385399"/>
            <a:ext cx="4991149" cy="7541571"/>
          </a:xfrm>
          <a:custGeom>
            <a:avLst/>
            <a:gdLst/>
            <a:ahLst/>
            <a:cxnLst/>
            <a:rect r="r" b="b" t="t" l="l"/>
            <a:pathLst>
              <a:path h="7541571" w="4991149">
                <a:moveTo>
                  <a:pt x="4991149" y="7541572"/>
                </a:moveTo>
                <a:lnTo>
                  <a:pt x="0" y="7541572"/>
                </a:lnTo>
                <a:lnTo>
                  <a:pt x="0" y="0"/>
                </a:lnTo>
                <a:lnTo>
                  <a:pt x="4991149" y="0"/>
                </a:lnTo>
                <a:lnTo>
                  <a:pt x="4991149" y="7541572"/>
                </a:lnTo>
                <a:close/>
              </a:path>
            </a:pathLst>
          </a:custGeom>
          <a:blipFill>
            <a:blip r:embed="rId4">
              <a:alphaModFix amt="43999"/>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BFAF8"/>
        </a:solidFill>
      </p:bgPr>
    </p:bg>
    <p:spTree>
      <p:nvGrpSpPr>
        <p:cNvPr id="1" name=""/>
        <p:cNvGrpSpPr/>
        <p:nvPr/>
      </p:nvGrpSpPr>
      <p:grpSpPr>
        <a:xfrm>
          <a:off x="0" y="0"/>
          <a:ext cx="0" cy="0"/>
          <a:chOff x="0" y="0"/>
          <a:chExt cx="0" cy="0"/>
        </a:xfrm>
      </p:grpSpPr>
      <p:sp>
        <p:nvSpPr>
          <p:cNvPr name="Freeform 2" id="2"/>
          <p:cNvSpPr/>
          <p:nvPr/>
        </p:nvSpPr>
        <p:spPr>
          <a:xfrm flipH="false" flipV="false" rot="0">
            <a:off x="-2061535" y="7084746"/>
            <a:ext cx="22473900" cy="7069063"/>
          </a:xfrm>
          <a:custGeom>
            <a:avLst/>
            <a:gdLst/>
            <a:ahLst/>
            <a:cxnLst/>
            <a:rect r="r" b="b" t="t" l="l"/>
            <a:pathLst>
              <a:path h="7069063" w="22473900">
                <a:moveTo>
                  <a:pt x="0" y="0"/>
                </a:moveTo>
                <a:lnTo>
                  <a:pt x="22473900" y="0"/>
                </a:lnTo>
                <a:lnTo>
                  <a:pt x="22473900" y="7069063"/>
                </a:lnTo>
                <a:lnTo>
                  <a:pt x="0" y="7069063"/>
                </a:lnTo>
                <a:lnTo>
                  <a:pt x="0" y="0"/>
                </a:lnTo>
                <a:close/>
              </a:path>
            </a:pathLst>
          </a:custGeom>
          <a:blipFill>
            <a:blip r:embed="rId2">
              <a:alphaModFix amt="43999"/>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3235661" y="2407646"/>
            <a:ext cx="6453285" cy="3150174"/>
            <a:chOff x="0" y="0"/>
            <a:chExt cx="8604380" cy="4200231"/>
          </a:xfrm>
        </p:grpSpPr>
        <p:grpSp>
          <p:nvGrpSpPr>
            <p:cNvPr name="Group 4" id="4"/>
            <p:cNvGrpSpPr/>
            <p:nvPr/>
          </p:nvGrpSpPr>
          <p:grpSpPr>
            <a:xfrm rot="0">
              <a:off x="2270122" y="0"/>
              <a:ext cx="4455628" cy="821286"/>
              <a:chOff x="0" y="0"/>
              <a:chExt cx="780800" cy="143921"/>
            </a:xfrm>
          </p:grpSpPr>
          <p:sp>
            <p:nvSpPr>
              <p:cNvPr name="Freeform 5" id="5"/>
              <p:cNvSpPr/>
              <p:nvPr/>
            </p:nvSpPr>
            <p:spPr>
              <a:xfrm flipH="false" flipV="false" rot="0">
                <a:off x="0" y="0"/>
                <a:ext cx="780800" cy="143921"/>
              </a:xfrm>
              <a:custGeom>
                <a:avLst/>
                <a:gdLst/>
                <a:ahLst/>
                <a:cxnLst/>
                <a:rect r="r" b="b" t="t" l="l"/>
                <a:pathLst>
                  <a:path h="143921" w="780800">
                    <a:moveTo>
                      <a:pt x="61162" y="0"/>
                    </a:moveTo>
                    <a:lnTo>
                      <a:pt x="719638" y="0"/>
                    </a:lnTo>
                    <a:cubicBezTo>
                      <a:pt x="753417" y="0"/>
                      <a:pt x="780800" y="27383"/>
                      <a:pt x="780800" y="61162"/>
                    </a:cubicBezTo>
                    <a:lnTo>
                      <a:pt x="780800" y="82759"/>
                    </a:lnTo>
                    <a:cubicBezTo>
                      <a:pt x="780800" y="116538"/>
                      <a:pt x="753417" y="143921"/>
                      <a:pt x="719638" y="143921"/>
                    </a:cubicBezTo>
                    <a:lnTo>
                      <a:pt x="61162" y="143921"/>
                    </a:lnTo>
                    <a:cubicBezTo>
                      <a:pt x="27383" y="143921"/>
                      <a:pt x="0" y="116538"/>
                      <a:pt x="0" y="82759"/>
                    </a:cubicBezTo>
                    <a:lnTo>
                      <a:pt x="0" y="61162"/>
                    </a:lnTo>
                    <a:cubicBezTo>
                      <a:pt x="0" y="27383"/>
                      <a:pt x="27383" y="0"/>
                      <a:pt x="61162" y="0"/>
                    </a:cubicBezTo>
                    <a:close/>
                  </a:path>
                </a:pathLst>
              </a:custGeom>
              <a:solidFill>
                <a:srgbClr val="2F7CB2"/>
              </a:solidFill>
            </p:spPr>
          </p:sp>
          <p:sp>
            <p:nvSpPr>
              <p:cNvPr name="TextBox 6" id="6"/>
              <p:cNvSpPr txBox="true"/>
              <p:nvPr/>
            </p:nvSpPr>
            <p:spPr>
              <a:xfrm>
                <a:off x="0" y="-38100"/>
                <a:ext cx="812800" cy="850900"/>
              </a:xfrm>
              <a:prstGeom prst="rect">
                <a:avLst/>
              </a:prstGeom>
            </p:spPr>
            <p:txBody>
              <a:bodyPr anchor="ctr" rtlCol="false" tIns="0" lIns="0" bIns="0" rIns="0"/>
              <a:lstStyle/>
              <a:p>
                <a:pPr algn="ctr">
                  <a:lnSpc>
                    <a:spcPts val="3041"/>
                  </a:lnSpc>
                </a:pPr>
                <a:r>
                  <a:rPr lang="en-US" sz="2203">
                    <a:solidFill>
                      <a:srgbClr val="FFFFFF"/>
                    </a:solidFill>
                    <a:latin typeface="Montserrat"/>
                  </a:rPr>
                  <a:t>FRONT-END</a:t>
                </a:r>
              </a:p>
            </p:txBody>
          </p:sp>
        </p:grpSp>
        <p:grpSp>
          <p:nvGrpSpPr>
            <p:cNvPr name="Group 7" id="7"/>
            <p:cNvGrpSpPr>
              <a:grpSpLocks noChangeAspect="true"/>
            </p:cNvGrpSpPr>
            <p:nvPr/>
          </p:nvGrpSpPr>
          <p:grpSpPr>
            <a:xfrm rot="0">
              <a:off x="209367" y="1290532"/>
              <a:ext cx="2432549" cy="2432549"/>
              <a:chOff x="0" y="0"/>
              <a:chExt cx="6350000" cy="6350000"/>
            </a:xfrm>
          </p:grpSpPr>
          <p:sp>
            <p:nvSpPr>
              <p:cNvPr name="Freeform 8" id="8"/>
              <p:cNvSpPr/>
              <p:nvPr/>
            </p:nvSpPr>
            <p:spPr>
              <a:xfrm flipH="false" flipV="false" rot="0">
                <a:off x="88900" y="88900"/>
                <a:ext cx="6172200" cy="6172200"/>
              </a:xfrm>
              <a:custGeom>
                <a:avLst/>
                <a:gdLst/>
                <a:ahLst/>
                <a:cxnLst/>
                <a:rect r="r" b="b" t="t" l="l"/>
                <a:pathLst>
                  <a:path h="6172200" w="6172200">
                    <a:moveTo>
                      <a:pt x="6172200" y="5864860"/>
                    </a:moveTo>
                    <a:cubicBezTo>
                      <a:pt x="6172200" y="6033770"/>
                      <a:pt x="6035040" y="6170930"/>
                      <a:pt x="5866130" y="6170930"/>
                    </a:cubicBezTo>
                    <a:lnTo>
                      <a:pt x="307340" y="6170930"/>
                    </a:lnTo>
                    <a:cubicBezTo>
                      <a:pt x="137160" y="6172200"/>
                      <a:pt x="0" y="6035040"/>
                      <a:pt x="0" y="5864860"/>
                    </a:cubicBezTo>
                    <a:lnTo>
                      <a:pt x="0" y="307340"/>
                    </a:lnTo>
                    <a:cubicBezTo>
                      <a:pt x="0" y="137160"/>
                      <a:pt x="137160" y="0"/>
                      <a:pt x="307340" y="0"/>
                    </a:cubicBezTo>
                    <a:lnTo>
                      <a:pt x="5866130" y="0"/>
                    </a:lnTo>
                    <a:cubicBezTo>
                      <a:pt x="6035040" y="0"/>
                      <a:pt x="6172200" y="137160"/>
                      <a:pt x="6172200" y="307340"/>
                    </a:cubicBezTo>
                    <a:lnTo>
                      <a:pt x="6172200" y="5864860"/>
                    </a:lnTo>
                    <a:close/>
                  </a:path>
                </a:pathLst>
              </a:custGeom>
              <a:blipFill>
                <a:blip r:embed="rId4"/>
                <a:stretch>
                  <a:fillRect l="0" t="-10" r="0" b="-10"/>
                </a:stretch>
              </a:blipFill>
            </p:spPr>
          </p:sp>
          <p:sp>
            <p:nvSpPr>
              <p:cNvPr name="Freeform 9" id="9"/>
              <p:cNvSpPr/>
              <p:nvPr/>
            </p:nvSpPr>
            <p:spPr>
              <a:xfrm flipH="false" flipV="false" rot="0">
                <a:off x="0" y="0"/>
                <a:ext cx="6350000" cy="6350000"/>
              </a:xfrm>
              <a:custGeom>
                <a:avLst/>
                <a:gdLst/>
                <a:ahLst/>
                <a:cxnLst/>
                <a:rect r="r" b="b" t="t" l="l"/>
                <a:pathLst>
                  <a:path h="6350000" w="6350000">
                    <a:moveTo>
                      <a:pt x="5953760" y="6350000"/>
                    </a:moveTo>
                    <a:lnTo>
                      <a:pt x="396240" y="6350000"/>
                    </a:lnTo>
                    <a:cubicBezTo>
                      <a:pt x="177800" y="6350000"/>
                      <a:pt x="0" y="6172200"/>
                      <a:pt x="0" y="5953760"/>
                    </a:cubicBezTo>
                    <a:lnTo>
                      <a:pt x="0" y="396240"/>
                    </a:lnTo>
                    <a:cubicBezTo>
                      <a:pt x="0" y="177800"/>
                      <a:pt x="177800" y="0"/>
                      <a:pt x="396240" y="0"/>
                    </a:cubicBezTo>
                    <a:lnTo>
                      <a:pt x="5955030" y="0"/>
                    </a:lnTo>
                    <a:cubicBezTo>
                      <a:pt x="6172200" y="0"/>
                      <a:pt x="6350000" y="177800"/>
                      <a:pt x="6350000" y="396240"/>
                    </a:cubicBezTo>
                    <a:lnTo>
                      <a:pt x="6350000" y="5955030"/>
                    </a:lnTo>
                    <a:cubicBezTo>
                      <a:pt x="6350000" y="6172200"/>
                      <a:pt x="6172200" y="6350000"/>
                      <a:pt x="5953760" y="6350000"/>
                    </a:cubicBezTo>
                    <a:close/>
                    <a:moveTo>
                      <a:pt x="396240" y="179070"/>
                    </a:moveTo>
                    <a:cubicBezTo>
                      <a:pt x="276860" y="179070"/>
                      <a:pt x="179070" y="276860"/>
                      <a:pt x="179070" y="396240"/>
                    </a:cubicBezTo>
                    <a:lnTo>
                      <a:pt x="179070" y="5955030"/>
                    </a:lnTo>
                    <a:cubicBezTo>
                      <a:pt x="179070" y="6074410"/>
                      <a:pt x="276860" y="6172200"/>
                      <a:pt x="396240" y="6172200"/>
                    </a:cubicBezTo>
                    <a:lnTo>
                      <a:pt x="5955030" y="6172200"/>
                    </a:lnTo>
                    <a:cubicBezTo>
                      <a:pt x="6074410" y="6172200"/>
                      <a:pt x="6172200" y="6074410"/>
                      <a:pt x="6172200" y="5955030"/>
                    </a:cubicBezTo>
                    <a:lnTo>
                      <a:pt x="6172200" y="396240"/>
                    </a:lnTo>
                    <a:cubicBezTo>
                      <a:pt x="6172200" y="276860"/>
                      <a:pt x="6074410" y="179070"/>
                      <a:pt x="5955030" y="179070"/>
                    </a:cubicBezTo>
                    <a:lnTo>
                      <a:pt x="396240" y="179070"/>
                    </a:lnTo>
                    <a:close/>
                  </a:path>
                </a:pathLst>
              </a:custGeom>
              <a:solidFill>
                <a:srgbClr val="83A1C0"/>
              </a:solidFill>
            </p:spPr>
          </p:sp>
        </p:grpSp>
        <p:grpSp>
          <p:nvGrpSpPr>
            <p:cNvPr name="Group 10" id="10"/>
            <p:cNvGrpSpPr>
              <a:grpSpLocks noChangeAspect="true"/>
            </p:cNvGrpSpPr>
            <p:nvPr/>
          </p:nvGrpSpPr>
          <p:grpSpPr>
            <a:xfrm rot="0">
              <a:off x="3073683" y="1235803"/>
              <a:ext cx="2542008" cy="2542008"/>
              <a:chOff x="0" y="0"/>
              <a:chExt cx="6350000" cy="6350000"/>
            </a:xfrm>
          </p:grpSpPr>
          <p:sp>
            <p:nvSpPr>
              <p:cNvPr name="Freeform 11" id="11"/>
              <p:cNvSpPr/>
              <p:nvPr/>
            </p:nvSpPr>
            <p:spPr>
              <a:xfrm flipH="false" flipV="false" rot="0">
                <a:off x="88900" y="88900"/>
                <a:ext cx="6172200" cy="6172200"/>
              </a:xfrm>
              <a:custGeom>
                <a:avLst/>
                <a:gdLst/>
                <a:ahLst/>
                <a:cxnLst/>
                <a:rect r="r" b="b" t="t" l="l"/>
                <a:pathLst>
                  <a:path h="6172200" w="6172200">
                    <a:moveTo>
                      <a:pt x="6172200" y="5864860"/>
                    </a:moveTo>
                    <a:cubicBezTo>
                      <a:pt x="6172200" y="6033770"/>
                      <a:pt x="6035040" y="6170930"/>
                      <a:pt x="5866130" y="6170930"/>
                    </a:cubicBezTo>
                    <a:lnTo>
                      <a:pt x="307340" y="6170930"/>
                    </a:lnTo>
                    <a:cubicBezTo>
                      <a:pt x="137160" y="6172200"/>
                      <a:pt x="0" y="6035040"/>
                      <a:pt x="0" y="5864860"/>
                    </a:cubicBezTo>
                    <a:lnTo>
                      <a:pt x="0" y="307340"/>
                    </a:lnTo>
                    <a:cubicBezTo>
                      <a:pt x="0" y="137160"/>
                      <a:pt x="137160" y="0"/>
                      <a:pt x="307340" y="0"/>
                    </a:cubicBezTo>
                    <a:lnTo>
                      <a:pt x="5866130" y="0"/>
                    </a:lnTo>
                    <a:cubicBezTo>
                      <a:pt x="6035040" y="0"/>
                      <a:pt x="6172200" y="137160"/>
                      <a:pt x="6172200" y="307340"/>
                    </a:cubicBezTo>
                    <a:lnTo>
                      <a:pt x="6172200" y="5864860"/>
                    </a:lnTo>
                    <a:close/>
                  </a:path>
                </a:pathLst>
              </a:custGeom>
              <a:blipFill>
                <a:blip r:embed="rId5"/>
                <a:stretch>
                  <a:fillRect l="0" t="-10" r="0" b="-10"/>
                </a:stretch>
              </a:blipFill>
            </p:spPr>
          </p:sp>
          <p:sp>
            <p:nvSpPr>
              <p:cNvPr name="Freeform 12" id="12"/>
              <p:cNvSpPr/>
              <p:nvPr/>
            </p:nvSpPr>
            <p:spPr>
              <a:xfrm flipH="false" flipV="false" rot="0">
                <a:off x="0" y="0"/>
                <a:ext cx="6350000" cy="6350000"/>
              </a:xfrm>
              <a:custGeom>
                <a:avLst/>
                <a:gdLst/>
                <a:ahLst/>
                <a:cxnLst/>
                <a:rect r="r" b="b" t="t" l="l"/>
                <a:pathLst>
                  <a:path h="6350000" w="6350000">
                    <a:moveTo>
                      <a:pt x="5953760" y="6350000"/>
                    </a:moveTo>
                    <a:lnTo>
                      <a:pt x="396240" y="6350000"/>
                    </a:lnTo>
                    <a:cubicBezTo>
                      <a:pt x="177800" y="6350000"/>
                      <a:pt x="0" y="6172200"/>
                      <a:pt x="0" y="5953760"/>
                    </a:cubicBezTo>
                    <a:lnTo>
                      <a:pt x="0" y="396240"/>
                    </a:lnTo>
                    <a:cubicBezTo>
                      <a:pt x="0" y="177800"/>
                      <a:pt x="177800" y="0"/>
                      <a:pt x="396240" y="0"/>
                    </a:cubicBezTo>
                    <a:lnTo>
                      <a:pt x="5955030" y="0"/>
                    </a:lnTo>
                    <a:cubicBezTo>
                      <a:pt x="6172200" y="0"/>
                      <a:pt x="6350000" y="177800"/>
                      <a:pt x="6350000" y="396240"/>
                    </a:cubicBezTo>
                    <a:lnTo>
                      <a:pt x="6350000" y="5955030"/>
                    </a:lnTo>
                    <a:cubicBezTo>
                      <a:pt x="6350000" y="6172200"/>
                      <a:pt x="6172200" y="6350000"/>
                      <a:pt x="5953760" y="6350000"/>
                    </a:cubicBezTo>
                    <a:close/>
                    <a:moveTo>
                      <a:pt x="396240" y="179070"/>
                    </a:moveTo>
                    <a:cubicBezTo>
                      <a:pt x="276860" y="179070"/>
                      <a:pt x="179070" y="276860"/>
                      <a:pt x="179070" y="396240"/>
                    </a:cubicBezTo>
                    <a:lnTo>
                      <a:pt x="179070" y="5955030"/>
                    </a:lnTo>
                    <a:cubicBezTo>
                      <a:pt x="179070" y="6074410"/>
                      <a:pt x="276860" y="6172200"/>
                      <a:pt x="396240" y="6172200"/>
                    </a:cubicBezTo>
                    <a:lnTo>
                      <a:pt x="5955030" y="6172200"/>
                    </a:lnTo>
                    <a:cubicBezTo>
                      <a:pt x="6074410" y="6172200"/>
                      <a:pt x="6172200" y="6074410"/>
                      <a:pt x="6172200" y="5955030"/>
                    </a:cubicBezTo>
                    <a:lnTo>
                      <a:pt x="6172200" y="396240"/>
                    </a:lnTo>
                    <a:cubicBezTo>
                      <a:pt x="6172200" y="276860"/>
                      <a:pt x="6074410" y="179070"/>
                      <a:pt x="5955030" y="179070"/>
                    </a:cubicBezTo>
                    <a:lnTo>
                      <a:pt x="396240" y="179070"/>
                    </a:lnTo>
                    <a:close/>
                  </a:path>
                </a:pathLst>
              </a:custGeom>
              <a:solidFill>
                <a:srgbClr val="83A1C0"/>
              </a:solidFill>
            </p:spPr>
          </p:sp>
        </p:grpSp>
        <p:grpSp>
          <p:nvGrpSpPr>
            <p:cNvPr name="Group 13" id="13"/>
            <p:cNvGrpSpPr>
              <a:grpSpLocks noChangeAspect="true"/>
            </p:cNvGrpSpPr>
            <p:nvPr/>
          </p:nvGrpSpPr>
          <p:grpSpPr>
            <a:xfrm rot="0">
              <a:off x="6046768" y="1290532"/>
              <a:ext cx="2432549" cy="2432549"/>
              <a:chOff x="0" y="0"/>
              <a:chExt cx="6350000" cy="6350000"/>
            </a:xfrm>
          </p:grpSpPr>
          <p:sp>
            <p:nvSpPr>
              <p:cNvPr name="Freeform 14" id="14"/>
              <p:cNvSpPr/>
              <p:nvPr/>
            </p:nvSpPr>
            <p:spPr>
              <a:xfrm flipH="false" flipV="false" rot="0">
                <a:off x="88900" y="88900"/>
                <a:ext cx="6172200" cy="6172200"/>
              </a:xfrm>
              <a:custGeom>
                <a:avLst/>
                <a:gdLst/>
                <a:ahLst/>
                <a:cxnLst/>
                <a:rect r="r" b="b" t="t" l="l"/>
                <a:pathLst>
                  <a:path h="6172200" w="6172200">
                    <a:moveTo>
                      <a:pt x="6172200" y="5864860"/>
                    </a:moveTo>
                    <a:cubicBezTo>
                      <a:pt x="6172200" y="6033770"/>
                      <a:pt x="6035040" y="6170930"/>
                      <a:pt x="5866130" y="6170930"/>
                    </a:cubicBezTo>
                    <a:lnTo>
                      <a:pt x="307340" y="6170930"/>
                    </a:lnTo>
                    <a:cubicBezTo>
                      <a:pt x="137160" y="6172200"/>
                      <a:pt x="0" y="6035040"/>
                      <a:pt x="0" y="5864860"/>
                    </a:cubicBezTo>
                    <a:lnTo>
                      <a:pt x="0" y="307340"/>
                    </a:lnTo>
                    <a:cubicBezTo>
                      <a:pt x="0" y="137160"/>
                      <a:pt x="137160" y="0"/>
                      <a:pt x="307340" y="0"/>
                    </a:cubicBezTo>
                    <a:lnTo>
                      <a:pt x="5866130" y="0"/>
                    </a:lnTo>
                    <a:cubicBezTo>
                      <a:pt x="6035040" y="0"/>
                      <a:pt x="6172200" y="137160"/>
                      <a:pt x="6172200" y="307340"/>
                    </a:cubicBezTo>
                    <a:lnTo>
                      <a:pt x="6172200" y="5864860"/>
                    </a:lnTo>
                    <a:close/>
                  </a:path>
                </a:pathLst>
              </a:custGeom>
              <a:blipFill>
                <a:blip r:embed="rId6"/>
                <a:stretch>
                  <a:fillRect l="0" t="-10" r="0" b="-10"/>
                </a:stretch>
              </a:blipFill>
            </p:spPr>
          </p:sp>
          <p:sp>
            <p:nvSpPr>
              <p:cNvPr name="Freeform 15" id="15"/>
              <p:cNvSpPr/>
              <p:nvPr/>
            </p:nvSpPr>
            <p:spPr>
              <a:xfrm flipH="false" flipV="false" rot="0">
                <a:off x="0" y="0"/>
                <a:ext cx="6350000" cy="6350000"/>
              </a:xfrm>
              <a:custGeom>
                <a:avLst/>
                <a:gdLst/>
                <a:ahLst/>
                <a:cxnLst/>
                <a:rect r="r" b="b" t="t" l="l"/>
                <a:pathLst>
                  <a:path h="6350000" w="6350000">
                    <a:moveTo>
                      <a:pt x="5953760" y="6350000"/>
                    </a:moveTo>
                    <a:lnTo>
                      <a:pt x="396240" y="6350000"/>
                    </a:lnTo>
                    <a:cubicBezTo>
                      <a:pt x="177800" y="6350000"/>
                      <a:pt x="0" y="6172200"/>
                      <a:pt x="0" y="5953760"/>
                    </a:cubicBezTo>
                    <a:lnTo>
                      <a:pt x="0" y="396240"/>
                    </a:lnTo>
                    <a:cubicBezTo>
                      <a:pt x="0" y="177800"/>
                      <a:pt x="177800" y="0"/>
                      <a:pt x="396240" y="0"/>
                    </a:cubicBezTo>
                    <a:lnTo>
                      <a:pt x="5955030" y="0"/>
                    </a:lnTo>
                    <a:cubicBezTo>
                      <a:pt x="6172200" y="0"/>
                      <a:pt x="6350000" y="177800"/>
                      <a:pt x="6350000" y="396240"/>
                    </a:cubicBezTo>
                    <a:lnTo>
                      <a:pt x="6350000" y="5955030"/>
                    </a:lnTo>
                    <a:cubicBezTo>
                      <a:pt x="6350000" y="6172200"/>
                      <a:pt x="6172200" y="6350000"/>
                      <a:pt x="5953760" y="6350000"/>
                    </a:cubicBezTo>
                    <a:close/>
                    <a:moveTo>
                      <a:pt x="396240" y="179070"/>
                    </a:moveTo>
                    <a:cubicBezTo>
                      <a:pt x="276860" y="179070"/>
                      <a:pt x="179070" y="276860"/>
                      <a:pt x="179070" y="396240"/>
                    </a:cubicBezTo>
                    <a:lnTo>
                      <a:pt x="179070" y="5955030"/>
                    </a:lnTo>
                    <a:cubicBezTo>
                      <a:pt x="179070" y="6074410"/>
                      <a:pt x="276860" y="6172200"/>
                      <a:pt x="396240" y="6172200"/>
                    </a:cubicBezTo>
                    <a:lnTo>
                      <a:pt x="5955030" y="6172200"/>
                    </a:lnTo>
                    <a:cubicBezTo>
                      <a:pt x="6074410" y="6172200"/>
                      <a:pt x="6172200" y="6074410"/>
                      <a:pt x="6172200" y="5955030"/>
                    </a:cubicBezTo>
                    <a:lnTo>
                      <a:pt x="6172200" y="396240"/>
                    </a:lnTo>
                    <a:cubicBezTo>
                      <a:pt x="6172200" y="276860"/>
                      <a:pt x="6074410" y="179070"/>
                      <a:pt x="5955030" y="179070"/>
                    </a:cubicBezTo>
                    <a:lnTo>
                      <a:pt x="396240" y="179070"/>
                    </a:lnTo>
                    <a:close/>
                  </a:path>
                </a:pathLst>
              </a:custGeom>
              <a:solidFill>
                <a:srgbClr val="83A1C0"/>
              </a:solidFill>
            </p:spPr>
          </p:sp>
        </p:grpSp>
        <p:sp>
          <p:nvSpPr>
            <p:cNvPr name="TextBox 16" id="16"/>
            <p:cNvSpPr txBox="true"/>
            <p:nvPr/>
          </p:nvSpPr>
          <p:spPr>
            <a:xfrm rot="0">
              <a:off x="0" y="3844113"/>
              <a:ext cx="2760622" cy="356118"/>
            </a:xfrm>
            <a:prstGeom prst="rect">
              <a:avLst/>
            </a:prstGeom>
          </p:spPr>
          <p:txBody>
            <a:bodyPr anchor="t" rtlCol="false" tIns="0" lIns="0" bIns="0" rIns="0">
              <a:spAutoFit/>
            </a:bodyPr>
            <a:lstStyle/>
            <a:p>
              <a:pPr algn="ctr">
                <a:lnSpc>
                  <a:spcPts val="2394"/>
                </a:lnSpc>
                <a:spcBef>
                  <a:spcPct val="0"/>
                </a:spcBef>
              </a:pPr>
              <a:r>
                <a:rPr lang="en-US" sz="1710">
                  <a:solidFill>
                    <a:srgbClr val="000000"/>
                  </a:solidFill>
                  <a:latin typeface="Open Sans Light"/>
                  <a:hlinkClick r:id="rId7" tooltip="https://www.linkedin.com/in/ACoAAAXMRvUBjprhcqCnW-7964wWfG7WhM8yd9M"/>
                </a:rPr>
                <a:t>Lynn Samuelson</a:t>
              </a:r>
            </a:p>
          </p:txBody>
        </p:sp>
        <p:sp>
          <p:nvSpPr>
            <p:cNvPr name="TextBox 17" id="17"/>
            <p:cNvSpPr txBox="true"/>
            <p:nvPr/>
          </p:nvSpPr>
          <p:spPr>
            <a:xfrm rot="0">
              <a:off x="2964031" y="3844113"/>
              <a:ext cx="2760622" cy="356118"/>
            </a:xfrm>
            <a:prstGeom prst="rect">
              <a:avLst/>
            </a:prstGeom>
          </p:spPr>
          <p:txBody>
            <a:bodyPr anchor="t" rtlCol="false" tIns="0" lIns="0" bIns="0" rIns="0">
              <a:spAutoFit/>
            </a:bodyPr>
            <a:lstStyle/>
            <a:p>
              <a:pPr algn="ctr">
                <a:lnSpc>
                  <a:spcPts val="2394"/>
                </a:lnSpc>
                <a:spcBef>
                  <a:spcPct val="0"/>
                </a:spcBef>
              </a:pPr>
              <a:r>
                <a:rPr lang="en-US" sz="1710">
                  <a:solidFill>
                    <a:srgbClr val="000000"/>
                  </a:solidFill>
                  <a:latin typeface="Open Sans Light"/>
                  <a:hlinkClick r:id="rId8" tooltip="https://www.linkedin.com/in/ACoAAA-7S64BmmTjH5u2nqRPVIoNsHT3M38F_ac"/>
                </a:rPr>
                <a:t>Trevor Guinn</a:t>
              </a:r>
            </a:p>
          </p:txBody>
        </p:sp>
        <p:sp>
          <p:nvSpPr>
            <p:cNvPr name="TextBox 18" id="18"/>
            <p:cNvSpPr txBox="true"/>
            <p:nvPr/>
          </p:nvSpPr>
          <p:spPr>
            <a:xfrm rot="0">
              <a:off x="5843758" y="3844113"/>
              <a:ext cx="2760622" cy="356118"/>
            </a:xfrm>
            <a:prstGeom prst="rect">
              <a:avLst/>
            </a:prstGeom>
          </p:spPr>
          <p:txBody>
            <a:bodyPr anchor="t" rtlCol="false" tIns="0" lIns="0" bIns="0" rIns="0">
              <a:spAutoFit/>
            </a:bodyPr>
            <a:lstStyle/>
            <a:p>
              <a:pPr algn="ctr">
                <a:lnSpc>
                  <a:spcPts val="2394"/>
                </a:lnSpc>
                <a:spcBef>
                  <a:spcPct val="0"/>
                </a:spcBef>
              </a:pPr>
              <a:r>
                <a:rPr lang="en-US" sz="1710">
                  <a:solidFill>
                    <a:srgbClr val="000000"/>
                  </a:solidFill>
                  <a:latin typeface="Open Sans Light"/>
                  <a:hlinkClick r:id="rId9" tooltip="https://www.linkedin.com/in/ACoAABZvA_MBEnXip0YRDODa7d49XRdT-MCoo0g"/>
                </a:rPr>
                <a:t>Sydney Noh</a:t>
              </a:r>
            </a:p>
          </p:txBody>
        </p:sp>
      </p:grpSp>
      <p:sp>
        <p:nvSpPr>
          <p:cNvPr name="Freeform 19" id="19"/>
          <p:cNvSpPr/>
          <p:nvPr/>
        </p:nvSpPr>
        <p:spPr>
          <a:xfrm flipH="false" flipV="false" rot="0">
            <a:off x="-18436591" y="-3534532"/>
            <a:ext cx="22473900" cy="7069063"/>
          </a:xfrm>
          <a:custGeom>
            <a:avLst/>
            <a:gdLst/>
            <a:ahLst/>
            <a:cxnLst/>
            <a:rect r="r" b="b" t="t" l="l"/>
            <a:pathLst>
              <a:path h="7069063" w="22473900">
                <a:moveTo>
                  <a:pt x="0" y="0"/>
                </a:moveTo>
                <a:lnTo>
                  <a:pt x="22473900" y="0"/>
                </a:lnTo>
                <a:lnTo>
                  <a:pt x="22473900" y="7069064"/>
                </a:lnTo>
                <a:lnTo>
                  <a:pt x="0" y="7069064"/>
                </a:lnTo>
                <a:lnTo>
                  <a:pt x="0" y="0"/>
                </a:lnTo>
                <a:close/>
              </a:path>
            </a:pathLst>
          </a:custGeom>
          <a:blipFill>
            <a:blip r:embed="rId2">
              <a:alphaModFix amt="43999"/>
              <a:extLst>
                <a:ext uri="{96DAC541-7B7A-43D3-8B79-37D633B846F1}">
                  <asvg:svgBlip xmlns:asvg="http://schemas.microsoft.com/office/drawing/2016/SVG/main" r:embed="rId3"/>
                </a:ext>
              </a:extLst>
            </a:blip>
            <a:stretch>
              <a:fillRect l="0" t="0" r="0" b="0"/>
            </a:stretch>
          </a:blipFill>
        </p:spPr>
      </p:sp>
      <p:sp>
        <p:nvSpPr>
          <p:cNvPr name="Freeform 20" id="20"/>
          <p:cNvSpPr/>
          <p:nvPr/>
        </p:nvSpPr>
        <p:spPr>
          <a:xfrm flipH="false" flipV="false" rot="0">
            <a:off x="8147182" y="6305110"/>
            <a:ext cx="4111960" cy="3063074"/>
          </a:xfrm>
          <a:custGeom>
            <a:avLst/>
            <a:gdLst/>
            <a:ahLst/>
            <a:cxnLst/>
            <a:rect r="r" b="b" t="t" l="l"/>
            <a:pathLst>
              <a:path h="3063074" w="4111960">
                <a:moveTo>
                  <a:pt x="0" y="0"/>
                </a:moveTo>
                <a:lnTo>
                  <a:pt x="4111959" y="0"/>
                </a:lnTo>
                <a:lnTo>
                  <a:pt x="4111959" y="3063074"/>
                </a:lnTo>
                <a:lnTo>
                  <a:pt x="0" y="3063074"/>
                </a:lnTo>
                <a:lnTo>
                  <a:pt x="0" y="0"/>
                </a:lnTo>
                <a:close/>
              </a:path>
            </a:pathLst>
          </a:custGeom>
          <a:blipFill>
            <a:blip r:embed="rId10"/>
            <a:stretch>
              <a:fillRect l="0" t="-682" r="0" b="0"/>
            </a:stretch>
          </a:blipFill>
        </p:spPr>
      </p:sp>
      <p:sp>
        <p:nvSpPr>
          <p:cNvPr name="Freeform 21" id="21"/>
          <p:cNvSpPr/>
          <p:nvPr/>
        </p:nvSpPr>
        <p:spPr>
          <a:xfrm flipH="false" flipV="false" rot="0">
            <a:off x="468311" y="1810502"/>
            <a:ext cx="17351379" cy="8139374"/>
          </a:xfrm>
          <a:custGeom>
            <a:avLst/>
            <a:gdLst/>
            <a:ahLst/>
            <a:cxnLst/>
            <a:rect r="r" b="b" t="t" l="l"/>
            <a:pathLst>
              <a:path h="8139374" w="17351379">
                <a:moveTo>
                  <a:pt x="0" y="0"/>
                </a:moveTo>
                <a:lnTo>
                  <a:pt x="17351378" y="0"/>
                </a:lnTo>
                <a:lnTo>
                  <a:pt x="17351378" y="8139374"/>
                </a:lnTo>
                <a:lnTo>
                  <a:pt x="0" y="8139374"/>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grpSp>
        <p:nvGrpSpPr>
          <p:cNvPr name="Group 22" id="22"/>
          <p:cNvGrpSpPr/>
          <p:nvPr/>
        </p:nvGrpSpPr>
        <p:grpSpPr>
          <a:xfrm rot="0">
            <a:off x="8147182" y="6305110"/>
            <a:ext cx="4111960" cy="3063074"/>
            <a:chOff x="0" y="0"/>
            <a:chExt cx="1082985" cy="806736"/>
          </a:xfrm>
        </p:grpSpPr>
        <p:sp>
          <p:nvSpPr>
            <p:cNvPr name="Freeform 23" id="23"/>
            <p:cNvSpPr/>
            <p:nvPr/>
          </p:nvSpPr>
          <p:spPr>
            <a:xfrm flipH="false" flipV="false" rot="0">
              <a:off x="0" y="0"/>
              <a:ext cx="1082985" cy="806736"/>
            </a:xfrm>
            <a:custGeom>
              <a:avLst/>
              <a:gdLst/>
              <a:ahLst/>
              <a:cxnLst/>
              <a:rect r="r" b="b" t="t" l="l"/>
              <a:pathLst>
                <a:path h="806736" w="1082985">
                  <a:moveTo>
                    <a:pt x="0" y="0"/>
                  </a:moveTo>
                  <a:lnTo>
                    <a:pt x="1082985" y="0"/>
                  </a:lnTo>
                  <a:lnTo>
                    <a:pt x="1082985" y="806736"/>
                  </a:lnTo>
                  <a:lnTo>
                    <a:pt x="0" y="806736"/>
                  </a:lnTo>
                  <a:close/>
                </a:path>
              </a:pathLst>
            </a:custGeom>
            <a:solidFill>
              <a:srgbClr val="000000">
                <a:alpha val="0"/>
              </a:srgbClr>
            </a:solidFill>
            <a:ln w="57150">
              <a:solidFill>
                <a:srgbClr val="C8B18C"/>
              </a:solidFill>
            </a:ln>
          </p:spPr>
        </p:sp>
        <p:sp>
          <p:nvSpPr>
            <p:cNvPr name="TextBox 24" id="24"/>
            <p:cNvSpPr txBox="true"/>
            <p:nvPr/>
          </p:nvSpPr>
          <p:spPr>
            <a:xfrm>
              <a:off x="0" y="-47625"/>
              <a:ext cx="812800" cy="860425"/>
            </a:xfrm>
            <a:prstGeom prst="rect">
              <a:avLst/>
            </a:prstGeom>
          </p:spPr>
          <p:txBody>
            <a:bodyPr anchor="ctr" rtlCol="false" tIns="50800" lIns="50800" bIns="50800" rIns="50800"/>
            <a:lstStyle/>
            <a:p>
              <a:pPr algn="ctr">
                <a:lnSpc>
                  <a:spcPts val="3418"/>
                </a:lnSpc>
              </a:pPr>
            </a:p>
          </p:txBody>
        </p:sp>
      </p:grpSp>
      <p:sp>
        <p:nvSpPr>
          <p:cNvPr name="TextBox 25" id="25"/>
          <p:cNvSpPr txBox="true"/>
          <p:nvPr/>
        </p:nvSpPr>
        <p:spPr>
          <a:xfrm rot="0">
            <a:off x="3830851" y="392090"/>
            <a:ext cx="10267019" cy="1304112"/>
          </a:xfrm>
          <a:prstGeom prst="rect">
            <a:avLst/>
          </a:prstGeom>
        </p:spPr>
        <p:txBody>
          <a:bodyPr anchor="t" rtlCol="false" tIns="0" lIns="0" bIns="0" rIns="0">
            <a:spAutoFit/>
          </a:bodyPr>
          <a:lstStyle/>
          <a:p>
            <a:pPr algn="ctr" marL="0" indent="0" lvl="0">
              <a:lnSpc>
                <a:spcPts val="10511"/>
              </a:lnSpc>
              <a:spcBef>
                <a:spcPct val="0"/>
              </a:spcBef>
            </a:pPr>
            <a:r>
              <a:rPr lang="en-US" sz="7508">
                <a:solidFill>
                  <a:srgbClr val="1F4A7A"/>
                </a:solidFill>
                <a:latin typeface="Cocomat Pro Heavy Bold"/>
              </a:rPr>
              <a:t>SPECIAL THANKS</a:t>
            </a:r>
          </a:p>
        </p:txBody>
      </p:sp>
      <p:grpSp>
        <p:nvGrpSpPr>
          <p:cNvPr name="Group 26" id="26"/>
          <p:cNvGrpSpPr/>
          <p:nvPr/>
        </p:nvGrpSpPr>
        <p:grpSpPr>
          <a:xfrm rot="0">
            <a:off x="1057275" y="5835386"/>
            <a:ext cx="6448517" cy="3034817"/>
            <a:chOff x="0" y="0"/>
            <a:chExt cx="8598023" cy="4046422"/>
          </a:xfrm>
        </p:grpSpPr>
        <p:grpSp>
          <p:nvGrpSpPr>
            <p:cNvPr name="Group 27" id="27"/>
            <p:cNvGrpSpPr/>
            <p:nvPr/>
          </p:nvGrpSpPr>
          <p:grpSpPr>
            <a:xfrm rot="0">
              <a:off x="2194332" y="3225136"/>
              <a:ext cx="4455628" cy="821286"/>
              <a:chOff x="0" y="0"/>
              <a:chExt cx="780800" cy="143921"/>
            </a:xfrm>
          </p:grpSpPr>
          <p:sp>
            <p:nvSpPr>
              <p:cNvPr name="Freeform 28" id="28"/>
              <p:cNvSpPr/>
              <p:nvPr/>
            </p:nvSpPr>
            <p:spPr>
              <a:xfrm flipH="false" flipV="false" rot="0">
                <a:off x="0" y="0"/>
                <a:ext cx="780800" cy="143921"/>
              </a:xfrm>
              <a:custGeom>
                <a:avLst/>
                <a:gdLst/>
                <a:ahLst/>
                <a:cxnLst/>
                <a:rect r="r" b="b" t="t" l="l"/>
                <a:pathLst>
                  <a:path h="143921" w="780800">
                    <a:moveTo>
                      <a:pt x="61162" y="0"/>
                    </a:moveTo>
                    <a:lnTo>
                      <a:pt x="719638" y="0"/>
                    </a:lnTo>
                    <a:cubicBezTo>
                      <a:pt x="753417" y="0"/>
                      <a:pt x="780800" y="27383"/>
                      <a:pt x="780800" y="61162"/>
                    </a:cubicBezTo>
                    <a:lnTo>
                      <a:pt x="780800" y="82759"/>
                    </a:lnTo>
                    <a:cubicBezTo>
                      <a:pt x="780800" y="116538"/>
                      <a:pt x="753417" y="143921"/>
                      <a:pt x="719638" y="143921"/>
                    </a:cubicBezTo>
                    <a:lnTo>
                      <a:pt x="61162" y="143921"/>
                    </a:lnTo>
                    <a:cubicBezTo>
                      <a:pt x="27383" y="143921"/>
                      <a:pt x="0" y="116538"/>
                      <a:pt x="0" y="82759"/>
                    </a:cubicBezTo>
                    <a:lnTo>
                      <a:pt x="0" y="61162"/>
                    </a:lnTo>
                    <a:cubicBezTo>
                      <a:pt x="0" y="27383"/>
                      <a:pt x="27383" y="0"/>
                      <a:pt x="61162" y="0"/>
                    </a:cubicBezTo>
                    <a:close/>
                  </a:path>
                </a:pathLst>
              </a:custGeom>
              <a:solidFill>
                <a:srgbClr val="2F7CB2"/>
              </a:solidFill>
            </p:spPr>
          </p:sp>
          <p:sp>
            <p:nvSpPr>
              <p:cNvPr name="TextBox 29" id="29"/>
              <p:cNvSpPr txBox="true"/>
              <p:nvPr/>
            </p:nvSpPr>
            <p:spPr>
              <a:xfrm>
                <a:off x="0" y="-38100"/>
                <a:ext cx="812800" cy="850900"/>
              </a:xfrm>
              <a:prstGeom prst="rect">
                <a:avLst/>
              </a:prstGeom>
            </p:spPr>
            <p:txBody>
              <a:bodyPr anchor="ctr" rtlCol="false" tIns="0" lIns="0" bIns="0" rIns="0"/>
              <a:lstStyle/>
              <a:p>
                <a:pPr algn="ctr">
                  <a:lnSpc>
                    <a:spcPts val="3041"/>
                  </a:lnSpc>
                </a:pPr>
                <a:r>
                  <a:rPr lang="en-US" sz="2203">
                    <a:solidFill>
                      <a:srgbClr val="FFFFFF"/>
                    </a:solidFill>
                    <a:latin typeface="Montserrat"/>
                  </a:rPr>
                  <a:t>BACK-END</a:t>
                </a:r>
              </a:p>
            </p:txBody>
          </p:sp>
        </p:grpSp>
        <p:grpSp>
          <p:nvGrpSpPr>
            <p:cNvPr name="Group 30" id="30"/>
            <p:cNvGrpSpPr>
              <a:grpSpLocks noChangeAspect="true"/>
            </p:cNvGrpSpPr>
            <p:nvPr/>
          </p:nvGrpSpPr>
          <p:grpSpPr>
            <a:xfrm rot="0">
              <a:off x="164036" y="0"/>
              <a:ext cx="2432549" cy="2432549"/>
              <a:chOff x="0" y="0"/>
              <a:chExt cx="6350000" cy="6350000"/>
            </a:xfrm>
          </p:grpSpPr>
          <p:sp>
            <p:nvSpPr>
              <p:cNvPr name="Freeform 31" id="31"/>
              <p:cNvSpPr/>
              <p:nvPr/>
            </p:nvSpPr>
            <p:spPr>
              <a:xfrm flipH="false" flipV="false" rot="0">
                <a:off x="88900" y="88900"/>
                <a:ext cx="6172200" cy="6172200"/>
              </a:xfrm>
              <a:custGeom>
                <a:avLst/>
                <a:gdLst/>
                <a:ahLst/>
                <a:cxnLst/>
                <a:rect r="r" b="b" t="t" l="l"/>
                <a:pathLst>
                  <a:path h="6172200" w="6172200">
                    <a:moveTo>
                      <a:pt x="6172200" y="5864860"/>
                    </a:moveTo>
                    <a:cubicBezTo>
                      <a:pt x="6172200" y="6033770"/>
                      <a:pt x="6035040" y="6170930"/>
                      <a:pt x="5866130" y="6170930"/>
                    </a:cubicBezTo>
                    <a:lnTo>
                      <a:pt x="307340" y="6170930"/>
                    </a:lnTo>
                    <a:cubicBezTo>
                      <a:pt x="137160" y="6172200"/>
                      <a:pt x="0" y="6035040"/>
                      <a:pt x="0" y="5864860"/>
                    </a:cubicBezTo>
                    <a:lnTo>
                      <a:pt x="0" y="307340"/>
                    </a:lnTo>
                    <a:cubicBezTo>
                      <a:pt x="0" y="137160"/>
                      <a:pt x="137160" y="0"/>
                      <a:pt x="307340" y="0"/>
                    </a:cubicBezTo>
                    <a:lnTo>
                      <a:pt x="5866130" y="0"/>
                    </a:lnTo>
                    <a:cubicBezTo>
                      <a:pt x="6035040" y="0"/>
                      <a:pt x="6172200" y="137160"/>
                      <a:pt x="6172200" y="307340"/>
                    </a:cubicBezTo>
                    <a:lnTo>
                      <a:pt x="6172200" y="5864860"/>
                    </a:lnTo>
                    <a:close/>
                  </a:path>
                </a:pathLst>
              </a:custGeom>
              <a:blipFill>
                <a:blip r:embed="rId13"/>
                <a:stretch>
                  <a:fillRect l="0" t="-10" r="0" b="-10"/>
                </a:stretch>
              </a:blipFill>
            </p:spPr>
          </p:sp>
          <p:sp>
            <p:nvSpPr>
              <p:cNvPr name="Freeform 32" id="32"/>
              <p:cNvSpPr/>
              <p:nvPr/>
            </p:nvSpPr>
            <p:spPr>
              <a:xfrm flipH="false" flipV="false" rot="0">
                <a:off x="0" y="0"/>
                <a:ext cx="6350000" cy="6350000"/>
              </a:xfrm>
              <a:custGeom>
                <a:avLst/>
                <a:gdLst/>
                <a:ahLst/>
                <a:cxnLst/>
                <a:rect r="r" b="b" t="t" l="l"/>
                <a:pathLst>
                  <a:path h="6350000" w="6350000">
                    <a:moveTo>
                      <a:pt x="5953760" y="6350000"/>
                    </a:moveTo>
                    <a:lnTo>
                      <a:pt x="396240" y="6350000"/>
                    </a:lnTo>
                    <a:cubicBezTo>
                      <a:pt x="177800" y="6350000"/>
                      <a:pt x="0" y="6172200"/>
                      <a:pt x="0" y="5953760"/>
                    </a:cubicBezTo>
                    <a:lnTo>
                      <a:pt x="0" y="396240"/>
                    </a:lnTo>
                    <a:cubicBezTo>
                      <a:pt x="0" y="177800"/>
                      <a:pt x="177800" y="0"/>
                      <a:pt x="396240" y="0"/>
                    </a:cubicBezTo>
                    <a:lnTo>
                      <a:pt x="5955030" y="0"/>
                    </a:lnTo>
                    <a:cubicBezTo>
                      <a:pt x="6172200" y="0"/>
                      <a:pt x="6350000" y="177800"/>
                      <a:pt x="6350000" y="396240"/>
                    </a:cubicBezTo>
                    <a:lnTo>
                      <a:pt x="6350000" y="5955030"/>
                    </a:lnTo>
                    <a:cubicBezTo>
                      <a:pt x="6350000" y="6172200"/>
                      <a:pt x="6172200" y="6350000"/>
                      <a:pt x="5953760" y="6350000"/>
                    </a:cubicBezTo>
                    <a:close/>
                    <a:moveTo>
                      <a:pt x="396240" y="179070"/>
                    </a:moveTo>
                    <a:cubicBezTo>
                      <a:pt x="276860" y="179070"/>
                      <a:pt x="179070" y="276860"/>
                      <a:pt x="179070" y="396240"/>
                    </a:cubicBezTo>
                    <a:lnTo>
                      <a:pt x="179070" y="5955030"/>
                    </a:lnTo>
                    <a:cubicBezTo>
                      <a:pt x="179070" y="6074410"/>
                      <a:pt x="276860" y="6172200"/>
                      <a:pt x="396240" y="6172200"/>
                    </a:cubicBezTo>
                    <a:lnTo>
                      <a:pt x="5955030" y="6172200"/>
                    </a:lnTo>
                    <a:cubicBezTo>
                      <a:pt x="6074410" y="6172200"/>
                      <a:pt x="6172200" y="6074410"/>
                      <a:pt x="6172200" y="5955030"/>
                    </a:cubicBezTo>
                    <a:lnTo>
                      <a:pt x="6172200" y="396240"/>
                    </a:lnTo>
                    <a:cubicBezTo>
                      <a:pt x="6172200" y="276860"/>
                      <a:pt x="6074410" y="179070"/>
                      <a:pt x="5955030" y="179070"/>
                    </a:cubicBezTo>
                    <a:lnTo>
                      <a:pt x="396240" y="179070"/>
                    </a:lnTo>
                    <a:close/>
                  </a:path>
                </a:pathLst>
              </a:custGeom>
              <a:solidFill>
                <a:srgbClr val="83A1C0"/>
              </a:solidFill>
            </p:spPr>
          </p:sp>
        </p:grpSp>
        <p:grpSp>
          <p:nvGrpSpPr>
            <p:cNvPr name="Group 33" id="33"/>
            <p:cNvGrpSpPr>
              <a:grpSpLocks noChangeAspect="true"/>
            </p:cNvGrpSpPr>
            <p:nvPr/>
          </p:nvGrpSpPr>
          <p:grpSpPr>
            <a:xfrm rot="0">
              <a:off x="3028352" y="0"/>
              <a:ext cx="2432549" cy="2432549"/>
              <a:chOff x="0" y="0"/>
              <a:chExt cx="6350000" cy="6350000"/>
            </a:xfrm>
          </p:grpSpPr>
          <p:sp>
            <p:nvSpPr>
              <p:cNvPr name="Freeform 34" id="34"/>
              <p:cNvSpPr/>
              <p:nvPr/>
            </p:nvSpPr>
            <p:spPr>
              <a:xfrm flipH="false" flipV="false" rot="0">
                <a:off x="88900" y="88900"/>
                <a:ext cx="6172200" cy="6172200"/>
              </a:xfrm>
              <a:custGeom>
                <a:avLst/>
                <a:gdLst/>
                <a:ahLst/>
                <a:cxnLst/>
                <a:rect r="r" b="b" t="t" l="l"/>
                <a:pathLst>
                  <a:path h="6172200" w="6172200">
                    <a:moveTo>
                      <a:pt x="6172200" y="5864860"/>
                    </a:moveTo>
                    <a:cubicBezTo>
                      <a:pt x="6172200" y="6033770"/>
                      <a:pt x="6035040" y="6170930"/>
                      <a:pt x="5866130" y="6170930"/>
                    </a:cubicBezTo>
                    <a:lnTo>
                      <a:pt x="307340" y="6170930"/>
                    </a:lnTo>
                    <a:cubicBezTo>
                      <a:pt x="137160" y="6172200"/>
                      <a:pt x="0" y="6035040"/>
                      <a:pt x="0" y="5864860"/>
                    </a:cubicBezTo>
                    <a:lnTo>
                      <a:pt x="0" y="307340"/>
                    </a:lnTo>
                    <a:cubicBezTo>
                      <a:pt x="0" y="137160"/>
                      <a:pt x="137160" y="0"/>
                      <a:pt x="307340" y="0"/>
                    </a:cubicBezTo>
                    <a:lnTo>
                      <a:pt x="5866130" y="0"/>
                    </a:lnTo>
                    <a:cubicBezTo>
                      <a:pt x="6035040" y="0"/>
                      <a:pt x="6172200" y="137160"/>
                      <a:pt x="6172200" y="307340"/>
                    </a:cubicBezTo>
                    <a:lnTo>
                      <a:pt x="6172200" y="5864860"/>
                    </a:lnTo>
                    <a:close/>
                  </a:path>
                </a:pathLst>
              </a:custGeom>
              <a:blipFill>
                <a:blip r:embed="rId14"/>
                <a:stretch>
                  <a:fillRect l="0" t="-10" r="0" b="-10"/>
                </a:stretch>
              </a:blipFill>
            </p:spPr>
          </p:sp>
          <p:sp>
            <p:nvSpPr>
              <p:cNvPr name="Freeform 35" id="35"/>
              <p:cNvSpPr/>
              <p:nvPr/>
            </p:nvSpPr>
            <p:spPr>
              <a:xfrm flipH="false" flipV="false" rot="0">
                <a:off x="0" y="0"/>
                <a:ext cx="6350000" cy="6350000"/>
              </a:xfrm>
              <a:custGeom>
                <a:avLst/>
                <a:gdLst/>
                <a:ahLst/>
                <a:cxnLst/>
                <a:rect r="r" b="b" t="t" l="l"/>
                <a:pathLst>
                  <a:path h="6350000" w="6350000">
                    <a:moveTo>
                      <a:pt x="5953760" y="6350000"/>
                    </a:moveTo>
                    <a:lnTo>
                      <a:pt x="396240" y="6350000"/>
                    </a:lnTo>
                    <a:cubicBezTo>
                      <a:pt x="177800" y="6350000"/>
                      <a:pt x="0" y="6172200"/>
                      <a:pt x="0" y="5953760"/>
                    </a:cubicBezTo>
                    <a:lnTo>
                      <a:pt x="0" y="396240"/>
                    </a:lnTo>
                    <a:cubicBezTo>
                      <a:pt x="0" y="177800"/>
                      <a:pt x="177800" y="0"/>
                      <a:pt x="396240" y="0"/>
                    </a:cubicBezTo>
                    <a:lnTo>
                      <a:pt x="5955030" y="0"/>
                    </a:lnTo>
                    <a:cubicBezTo>
                      <a:pt x="6172200" y="0"/>
                      <a:pt x="6350000" y="177800"/>
                      <a:pt x="6350000" y="396240"/>
                    </a:cubicBezTo>
                    <a:lnTo>
                      <a:pt x="6350000" y="5955030"/>
                    </a:lnTo>
                    <a:cubicBezTo>
                      <a:pt x="6350000" y="6172200"/>
                      <a:pt x="6172200" y="6350000"/>
                      <a:pt x="5953760" y="6350000"/>
                    </a:cubicBezTo>
                    <a:close/>
                    <a:moveTo>
                      <a:pt x="396240" y="179070"/>
                    </a:moveTo>
                    <a:cubicBezTo>
                      <a:pt x="276860" y="179070"/>
                      <a:pt x="179070" y="276860"/>
                      <a:pt x="179070" y="396240"/>
                    </a:cubicBezTo>
                    <a:lnTo>
                      <a:pt x="179070" y="5955030"/>
                    </a:lnTo>
                    <a:cubicBezTo>
                      <a:pt x="179070" y="6074410"/>
                      <a:pt x="276860" y="6172200"/>
                      <a:pt x="396240" y="6172200"/>
                    </a:cubicBezTo>
                    <a:lnTo>
                      <a:pt x="5955030" y="6172200"/>
                    </a:lnTo>
                    <a:cubicBezTo>
                      <a:pt x="6074410" y="6172200"/>
                      <a:pt x="6172200" y="6074410"/>
                      <a:pt x="6172200" y="5955030"/>
                    </a:cubicBezTo>
                    <a:lnTo>
                      <a:pt x="6172200" y="396240"/>
                    </a:lnTo>
                    <a:cubicBezTo>
                      <a:pt x="6172200" y="276860"/>
                      <a:pt x="6074410" y="179070"/>
                      <a:pt x="5955030" y="179070"/>
                    </a:cubicBezTo>
                    <a:lnTo>
                      <a:pt x="396240" y="179070"/>
                    </a:lnTo>
                    <a:close/>
                  </a:path>
                </a:pathLst>
              </a:custGeom>
              <a:solidFill>
                <a:srgbClr val="83A1C0"/>
              </a:solidFill>
            </p:spPr>
          </p:sp>
        </p:grpSp>
        <p:grpSp>
          <p:nvGrpSpPr>
            <p:cNvPr name="Group 36" id="36"/>
            <p:cNvGrpSpPr>
              <a:grpSpLocks noChangeAspect="true"/>
            </p:cNvGrpSpPr>
            <p:nvPr/>
          </p:nvGrpSpPr>
          <p:grpSpPr>
            <a:xfrm rot="0">
              <a:off x="6001437" y="0"/>
              <a:ext cx="2432549" cy="2432549"/>
              <a:chOff x="0" y="0"/>
              <a:chExt cx="6350000" cy="6350000"/>
            </a:xfrm>
          </p:grpSpPr>
          <p:sp>
            <p:nvSpPr>
              <p:cNvPr name="Freeform 37" id="37"/>
              <p:cNvSpPr/>
              <p:nvPr/>
            </p:nvSpPr>
            <p:spPr>
              <a:xfrm flipH="false" flipV="false" rot="0">
                <a:off x="88900" y="88900"/>
                <a:ext cx="6172200" cy="6172200"/>
              </a:xfrm>
              <a:custGeom>
                <a:avLst/>
                <a:gdLst/>
                <a:ahLst/>
                <a:cxnLst/>
                <a:rect r="r" b="b" t="t" l="l"/>
                <a:pathLst>
                  <a:path h="6172200" w="6172200">
                    <a:moveTo>
                      <a:pt x="6172200" y="5864860"/>
                    </a:moveTo>
                    <a:cubicBezTo>
                      <a:pt x="6172200" y="6033770"/>
                      <a:pt x="6035040" y="6170930"/>
                      <a:pt x="5866130" y="6170930"/>
                    </a:cubicBezTo>
                    <a:lnTo>
                      <a:pt x="307340" y="6170930"/>
                    </a:lnTo>
                    <a:cubicBezTo>
                      <a:pt x="137160" y="6172200"/>
                      <a:pt x="0" y="6035040"/>
                      <a:pt x="0" y="5864860"/>
                    </a:cubicBezTo>
                    <a:lnTo>
                      <a:pt x="0" y="307340"/>
                    </a:lnTo>
                    <a:cubicBezTo>
                      <a:pt x="0" y="137160"/>
                      <a:pt x="137160" y="0"/>
                      <a:pt x="307340" y="0"/>
                    </a:cubicBezTo>
                    <a:lnTo>
                      <a:pt x="5866130" y="0"/>
                    </a:lnTo>
                    <a:cubicBezTo>
                      <a:pt x="6035040" y="0"/>
                      <a:pt x="6172200" y="137160"/>
                      <a:pt x="6172200" y="307340"/>
                    </a:cubicBezTo>
                    <a:lnTo>
                      <a:pt x="6172200" y="5864860"/>
                    </a:lnTo>
                    <a:close/>
                  </a:path>
                </a:pathLst>
              </a:custGeom>
              <a:blipFill>
                <a:blip r:embed="rId15"/>
                <a:stretch>
                  <a:fillRect l="0" t="-10" r="0" b="-10"/>
                </a:stretch>
              </a:blipFill>
            </p:spPr>
          </p:sp>
          <p:sp>
            <p:nvSpPr>
              <p:cNvPr name="Freeform 38" id="38"/>
              <p:cNvSpPr/>
              <p:nvPr/>
            </p:nvSpPr>
            <p:spPr>
              <a:xfrm flipH="false" flipV="false" rot="0">
                <a:off x="0" y="0"/>
                <a:ext cx="6350000" cy="6350000"/>
              </a:xfrm>
              <a:custGeom>
                <a:avLst/>
                <a:gdLst/>
                <a:ahLst/>
                <a:cxnLst/>
                <a:rect r="r" b="b" t="t" l="l"/>
                <a:pathLst>
                  <a:path h="6350000" w="6350000">
                    <a:moveTo>
                      <a:pt x="5953760" y="6350000"/>
                    </a:moveTo>
                    <a:lnTo>
                      <a:pt x="396240" y="6350000"/>
                    </a:lnTo>
                    <a:cubicBezTo>
                      <a:pt x="177800" y="6350000"/>
                      <a:pt x="0" y="6172200"/>
                      <a:pt x="0" y="5953760"/>
                    </a:cubicBezTo>
                    <a:lnTo>
                      <a:pt x="0" y="396240"/>
                    </a:lnTo>
                    <a:cubicBezTo>
                      <a:pt x="0" y="177800"/>
                      <a:pt x="177800" y="0"/>
                      <a:pt x="396240" y="0"/>
                    </a:cubicBezTo>
                    <a:lnTo>
                      <a:pt x="5955030" y="0"/>
                    </a:lnTo>
                    <a:cubicBezTo>
                      <a:pt x="6172200" y="0"/>
                      <a:pt x="6350000" y="177800"/>
                      <a:pt x="6350000" y="396240"/>
                    </a:cubicBezTo>
                    <a:lnTo>
                      <a:pt x="6350000" y="5955030"/>
                    </a:lnTo>
                    <a:cubicBezTo>
                      <a:pt x="6350000" y="6172200"/>
                      <a:pt x="6172200" y="6350000"/>
                      <a:pt x="5953760" y="6350000"/>
                    </a:cubicBezTo>
                    <a:close/>
                    <a:moveTo>
                      <a:pt x="396240" y="179070"/>
                    </a:moveTo>
                    <a:cubicBezTo>
                      <a:pt x="276860" y="179070"/>
                      <a:pt x="179070" y="276860"/>
                      <a:pt x="179070" y="396240"/>
                    </a:cubicBezTo>
                    <a:lnTo>
                      <a:pt x="179070" y="5955030"/>
                    </a:lnTo>
                    <a:cubicBezTo>
                      <a:pt x="179070" y="6074410"/>
                      <a:pt x="276860" y="6172200"/>
                      <a:pt x="396240" y="6172200"/>
                    </a:cubicBezTo>
                    <a:lnTo>
                      <a:pt x="5955030" y="6172200"/>
                    </a:lnTo>
                    <a:cubicBezTo>
                      <a:pt x="6074410" y="6172200"/>
                      <a:pt x="6172200" y="6074410"/>
                      <a:pt x="6172200" y="5955030"/>
                    </a:cubicBezTo>
                    <a:lnTo>
                      <a:pt x="6172200" y="396240"/>
                    </a:lnTo>
                    <a:cubicBezTo>
                      <a:pt x="6172200" y="276860"/>
                      <a:pt x="6074410" y="179070"/>
                      <a:pt x="5955030" y="179070"/>
                    </a:cubicBezTo>
                    <a:lnTo>
                      <a:pt x="396240" y="179070"/>
                    </a:lnTo>
                    <a:close/>
                  </a:path>
                </a:pathLst>
              </a:custGeom>
              <a:solidFill>
                <a:srgbClr val="83A1C0"/>
              </a:solidFill>
            </p:spPr>
          </p:sp>
        </p:grpSp>
        <p:sp>
          <p:nvSpPr>
            <p:cNvPr name="TextBox 39" id="39"/>
            <p:cNvSpPr txBox="true"/>
            <p:nvPr/>
          </p:nvSpPr>
          <p:spPr>
            <a:xfrm rot="0">
              <a:off x="0" y="2630141"/>
              <a:ext cx="2760622" cy="356118"/>
            </a:xfrm>
            <a:prstGeom prst="rect">
              <a:avLst/>
            </a:prstGeom>
          </p:spPr>
          <p:txBody>
            <a:bodyPr anchor="t" rtlCol="false" tIns="0" lIns="0" bIns="0" rIns="0">
              <a:spAutoFit/>
            </a:bodyPr>
            <a:lstStyle/>
            <a:p>
              <a:pPr algn="ctr">
                <a:lnSpc>
                  <a:spcPts val="2394"/>
                </a:lnSpc>
                <a:spcBef>
                  <a:spcPct val="0"/>
                </a:spcBef>
              </a:pPr>
              <a:r>
                <a:rPr lang="en-US" sz="1710">
                  <a:solidFill>
                    <a:srgbClr val="000000"/>
                  </a:solidFill>
                  <a:latin typeface="Open Sans Light"/>
                  <a:hlinkClick r:id="rId16" tooltip="https://www.linkedin.com/in/ACoAAAvBHEgBC9aE89qV-C-GbrBNcdOMFYjaTpI"/>
                </a:rPr>
                <a:t>Brian Neal</a:t>
              </a:r>
            </a:p>
          </p:txBody>
        </p:sp>
        <p:sp>
          <p:nvSpPr>
            <p:cNvPr name="TextBox 40" id="40"/>
            <p:cNvSpPr txBox="true"/>
            <p:nvPr/>
          </p:nvSpPr>
          <p:spPr>
            <a:xfrm rot="0">
              <a:off x="2864316" y="2630141"/>
              <a:ext cx="2760622" cy="356118"/>
            </a:xfrm>
            <a:prstGeom prst="rect">
              <a:avLst/>
            </a:prstGeom>
          </p:spPr>
          <p:txBody>
            <a:bodyPr anchor="t" rtlCol="false" tIns="0" lIns="0" bIns="0" rIns="0">
              <a:spAutoFit/>
            </a:bodyPr>
            <a:lstStyle/>
            <a:p>
              <a:pPr algn="ctr">
                <a:lnSpc>
                  <a:spcPts val="2394"/>
                </a:lnSpc>
                <a:spcBef>
                  <a:spcPct val="0"/>
                </a:spcBef>
              </a:pPr>
              <a:r>
                <a:rPr lang="en-US" sz="1710">
                  <a:solidFill>
                    <a:srgbClr val="000000"/>
                  </a:solidFill>
                  <a:latin typeface="Open Sans Light"/>
                </a:rPr>
                <a:t> </a:t>
              </a:r>
              <a:r>
                <a:rPr lang="en-US" sz="1710">
                  <a:solidFill>
                    <a:srgbClr val="000000"/>
                  </a:solidFill>
                  <a:latin typeface="Open Sans Light"/>
                  <a:hlinkClick r:id="rId17" tooltip="https://www.linkedin.com/in/ACoAAA9oeQwBKHmUN_3s7t2Yj8FbYH9c5PlKK6I"/>
                </a:rPr>
                <a:t>Jasmine Del Casino</a:t>
              </a:r>
            </a:p>
          </p:txBody>
        </p:sp>
        <p:sp>
          <p:nvSpPr>
            <p:cNvPr name="TextBox 41" id="41"/>
            <p:cNvSpPr txBox="true"/>
            <p:nvPr/>
          </p:nvSpPr>
          <p:spPr>
            <a:xfrm rot="0">
              <a:off x="5837401" y="2630141"/>
              <a:ext cx="2760622" cy="356118"/>
            </a:xfrm>
            <a:prstGeom prst="rect">
              <a:avLst/>
            </a:prstGeom>
          </p:spPr>
          <p:txBody>
            <a:bodyPr anchor="t" rtlCol="false" tIns="0" lIns="0" bIns="0" rIns="0">
              <a:spAutoFit/>
            </a:bodyPr>
            <a:lstStyle/>
            <a:p>
              <a:pPr algn="ctr">
                <a:lnSpc>
                  <a:spcPts val="2394"/>
                </a:lnSpc>
                <a:spcBef>
                  <a:spcPct val="0"/>
                </a:spcBef>
              </a:pPr>
              <a:r>
                <a:rPr lang="en-US" sz="1710">
                  <a:solidFill>
                    <a:srgbClr val="000000"/>
                  </a:solidFill>
                  <a:latin typeface="Open Sans Light"/>
                </a:rPr>
                <a:t> </a:t>
              </a:r>
              <a:r>
                <a:rPr lang="en-US" sz="1710">
                  <a:solidFill>
                    <a:srgbClr val="000000"/>
                  </a:solidFill>
                  <a:latin typeface="Open Sans Light"/>
                  <a:hlinkClick r:id="rId18" tooltip="https://www.linkedin.com/in/ACoAAAerYY8B9hs1BEyx3rcIxijGdrlLJ-9KIfU"/>
                </a:rPr>
                <a:t>Derek Baylor</a:t>
              </a:r>
            </a:p>
          </p:txBody>
        </p:sp>
      </p:grpSp>
      <p:grpSp>
        <p:nvGrpSpPr>
          <p:cNvPr name="Group 42" id="42"/>
          <p:cNvGrpSpPr/>
          <p:nvPr/>
        </p:nvGrpSpPr>
        <p:grpSpPr>
          <a:xfrm rot="0">
            <a:off x="11565847" y="2465618"/>
            <a:ext cx="5581589" cy="3580383"/>
            <a:chOff x="0" y="0"/>
            <a:chExt cx="7442118" cy="4773844"/>
          </a:xfrm>
        </p:grpSpPr>
        <p:sp>
          <p:nvSpPr>
            <p:cNvPr name="Freeform 43" id="43"/>
            <p:cNvSpPr/>
            <p:nvPr/>
          </p:nvSpPr>
          <p:spPr>
            <a:xfrm flipH="false" flipV="false" rot="0">
              <a:off x="1251620" y="1251077"/>
              <a:ext cx="1365246" cy="1298175"/>
            </a:xfrm>
            <a:custGeom>
              <a:avLst/>
              <a:gdLst/>
              <a:ahLst/>
              <a:cxnLst/>
              <a:rect r="r" b="b" t="t" l="l"/>
              <a:pathLst>
                <a:path h="1298175" w="1365246">
                  <a:moveTo>
                    <a:pt x="0" y="0"/>
                  </a:moveTo>
                  <a:lnTo>
                    <a:pt x="1365246" y="0"/>
                  </a:lnTo>
                  <a:lnTo>
                    <a:pt x="1365246" y="1298176"/>
                  </a:lnTo>
                  <a:lnTo>
                    <a:pt x="0" y="1298176"/>
                  </a:lnTo>
                  <a:lnTo>
                    <a:pt x="0" y="0"/>
                  </a:lnTo>
                  <a:close/>
                </a:path>
              </a:pathLst>
            </a:custGeom>
            <a:blipFill>
              <a:blip r:embed="rId19"/>
              <a:stretch>
                <a:fillRect l="0" t="-1177" r="0" b="-6335"/>
              </a:stretch>
            </a:blipFill>
          </p:spPr>
        </p:sp>
        <p:sp>
          <p:nvSpPr>
            <p:cNvPr name="Freeform 44" id="44"/>
            <p:cNvSpPr/>
            <p:nvPr/>
          </p:nvSpPr>
          <p:spPr>
            <a:xfrm flipH="false" flipV="false" rot="0">
              <a:off x="3645619" y="2414551"/>
              <a:ext cx="1225945" cy="1216931"/>
            </a:xfrm>
            <a:custGeom>
              <a:avLst/>
              <a:gdLst/>
              <a:ahLst/>
              <a:cxnLst/>
              <a:rect r="r" b="b" t="t" l="l"/>
              <a:pathLst>
                <a:path h="1216931" w="1225945">
                  <a:moveTo>
                    <a:pt x="0" y="0"/>
                  </a:moveTo>
                  <a:lnTo>
                    <a:pt x="1225945" y="0"/>
                  </a:lnTo>
                  <a:lnTo>
                    <a:pt x="1225945" y="1216931"/>
                  </a:lnTo>
                  <a:lnTo>
                    <a:pt x="0" y="1216931"/>
                  </a:lnTo>
                  <a:lnTo>
                    <a:pt x="0" y="0"/>
                  </a:lnTo>
                  <a:close/>
                </a:path>
              </a:pathLst>
            </a:custGeom>
            <a:blipFill>
              <a:blip r:embed="rId20"/>
              <a:stretch>
                <a:fillRect l="-5475" t="-4935" r="-5475" b="-6837"/>
              </a:stretch>
            </a:blipFill>
          </p:spPr>
        </p:sp>
        <p:sp>
          <p:nvSpPr>
            <p:cNvPr name="Freeform 45" id="45"/>
            <p:cNvSpPr/>
            <p:nvPr/>
          </p:nvSpPr>
          <p:spPr>
            <a:xfrm flipH="false" flipV="false" rot="0">
              <a:off x="4791200" y="1106733"/>
              <a:ext cx="1438875" cy="1300138"/>
            </a:xfrm>
            <a:custGeom>
              <a:avLst/>
              <a:gdLst/>
              <a:ahLst/>
              <a:cxnLst/>
              <a:rect r="r" b="b" t="t" l="l"/>
              <a:pathLst>
                <a:path h="1300138" w="1438875">
                  <a:moveTo>
                    <a:pt x="0" y="0"/>
                  </a:moveTo>
                  <a:lnTo>
                    <a:pt x="1438875" y="0"/>
                  </a:lnTo>
                  <a:lnTo>
                    <a:pt x="1438875" y="1300138"/>
                  </a:lnTo>
                  <a:lnTo>
                    <a:pt x="0" y="1300138"/>
                  </a:lnTo>
                  <a:lnTo>
                    <a:pt x="0" y="0"/>
                  </a:lnTo>
                  <a:close/>
                </a:path>
              </a:pathLst>
            </a:custGeom>
            <a:blipFill>
              <a:blip r:embed="rId21"/>
              <a:stretch>
                <a:fillRect l="0" t="-5335" r="0" b="-5335"/>
              </a:stretch>
            </a:blipFill>
          </p:spPr>
        </p:sp>
        <p:sp>
          <p:nvSpPr>
            <p:cNvPr name="Freeform 46" id="46"/>
            <p:cNvSpPr/>
            <p:nvPr/>
          </p:nvSpPr>
          <p:spPr>
            <a:xfrm flipH="false" flipV="false" rot="0">
              <a:off x="0" y="1219168"/>
              <a:ext cx="1282245" cy="1300138"/>
            </a:xfrm>
            <a:custGeom>
              <a:avLst/>
              <a:gdLst/>
              <a:ahLst/>
              <a:cxnLst/>
              <a:rect r="r" b="b" t="t" l="l"/>
              <a:pathLst>
                <a:path h="1300138" w="1282245">
                  <a:moveTo>
                    <a:pt x="0" y="0"/>
                  </a:moveTo>
                  <a:lnTo>
                    <a:pt x="1282245" y="0"/>
                  </a:lnTo>
                  <a:lnTo>
                    <a:pt x="1282245" y="1300138"/>
                  </a:lnTo>
                  <a:lnTo>
                    <a:pt x="0" y="1300138"/>
                  </a:lnTo>
                  <a:lnTo>
                    <a:pt x="0" y="0"/>
                  </a:lnTo>
                  <a:close/>
                </a:path>
              </a:pathLst>
            </a:custGeom>
            <a:blipFill>
              <a:blip r:embed="rId21"/>
              <a:stretch>
                <a:fillRect l="-1395" t="0" r="0" b="0"/>
              </a:stretch>
            </a:blipFill>
          </p:spPr>
        </p:sp>
        <p:sp>
          <p:nvSpPr>
            <p:cNvPr name="Freeform 47" id="47"/>
            <p:cNvSpPr/>
            <p:nvPr/>
          </p:nvSpPr>
          <p:spPr>
            <a:xfrm flipH="false" flipV="false" rot="0">
              <a:off x="1183376" y="2414551"/>
              <a:ext cx="1336268" cy="1235992"/>
            </a:xfrm>
            <a:custGeom>
              <a:avLst/>
              <a:gdLst/>
              <a:ahLst/>
              <a:cxnLst/>
              <a:rect r="r" b="b" t="t" l="l"/>
              <a:pathLst>
                <a:path h="1235992" w="1336268">
                  <a:moveTo>
                    <a:pt x="0" y="0"/>
                  </a:moveTo>
                  <a:lnTo>
                    <a:pt x="1336268" y="0"/>
                  </a:lnTo>
                  <a:lnTo>
                    <a:pt x="1336268" y="1235992"/>
                  </a:lnTo>
                  <a:lnTo>
                    <a:pt x="0" y="1235992"/>
                  </a:lnTo>
                  <a:lnTo>
                    <a:pt x="0" y="0"/>
                  </a:lnTo>
                  <a:close/>
                </a:path>
              </a:pathLst>
            </a:custGeom>
            <a:blipFill>
              <a:blip r:embed="rId22"/>
              <a:stretch>
                <a:fillRect l="0" t="-843" r="0" b="-7269"/>
              </a:stretch>
            </a:blipFill>
          </p:spPr>
        </p:sp>
        <p:sp>
          <p:nvSpPr>
            <p:cNvPr name="Freeform 48" id="48"/>
            <p:cNvSpPr/>
            <p:nvPr/>
          </p:nvSpPr>
          <p:spPr>
            <a:xfrm flipH="false" flipV="false" rot="0">
              <a:off x="3645619" y="1251077"/>
              <a:ext cx="1163473" cy="1163473"/>
            </a:xfrm>
            <a:custGeom>
              <a:avLst/>
              <a:gdLst/>
              <a:ahLst/>
              <a:cxnLst/>
              <a:rect r="r" b="b" t="t" l="l"/>
              <a:pathLst>
                <a:path h="1163473" w="1163473">
                  <a:moveTo>
                    <a:pt x="0" y="0"/>
                  </a:moveTo>
                  <a:lnTo>
                    <a:pt x="1163473" y="0"/>
                  </a:lnTo>
                  <a:lnTo>
                    <a:pt x="1163473" y="1163474"/>
                  </a:lnTo>
                  <a:lnTo>
                    <a:pt x="0" y="1163474"/>
                  </a:lnTo>
                  <a:lnTo>
                    <a:pt x="0" y="0"/>
                  </a:lnTo>
                  <a:close/>
                </a:path>
              </a:pathLst>
            </a:custGeom>
            <a:blipFill>
              <a:blip r:embed="rId23"/>
              <a:stretch>
                <a:fillRect l="-1817" t="-3634" r="-1817" b="0"/>
              </a:stretch>
            </a:blipFill>
          </p:spPr>
        </p:sp>
        <p:sp>
          <p:nvSpPr>
            <p:cNvPr name="Freeform 49" id="49"/>
            <p:cNvSpPr/>
            <p:nvPr/>
          </p:nvSpPr>
          <p:spPr>
            <a:xfrm flipH="false" flipV="false" rot="0">
              <a:off x="2519644" y="2406871"/>
              <a:ext cx="1138464" cy="1243672"/>
            </a:xfrm>
            <a:custGeom>
              <a:avLst/>
              <a:gdLst/>
              <a:ahLst/>
              <a:cxnLst/>
              <a:rect r="r" b="b" t="t" l="l"/>
              <a:pathLst>
                <a:path h="1243672" w="1138464">
                  <a:moveTo>
                    <a:pt x="0" y="0"/>
                  </a:moveTo>
                  <a:lnTo>
                    <a:pt x="1138464" y="0"/>
                  </a:lnTo>
                  <a:lnTo>
                    <a:pt x="1138464" y="1243672"/>
                  </a:lnTo>
                  <a:lnTo>
                    <a:pt x="0" y="1243672"/>
                  </a:lnTo>
                  <a:lnTo>
                    <a:pt x="0" y="0"/>
                  </a:lnTo>
                  <a:close/>
                </a:path>
              </a:pathLst>
            </a:custGeom>
            <a:blipFill>
              <a:blip r:embed="rId24"/>
              <a:stretch>
                <a:fillRect l="-1989" t="0" r="-14919" b="-7019"/>
              </a:stretch>
            </a:blipFill>
          </p:spPr>
        </p:sp>
        <p:sp>
          <p:nvSpPr>
            <p:cNvPr name="Freeform 50" id="50"/>
            <p:cNvSpPr/>
            <p:nvPr/>
          </p:nvSpPr>
          <p:spPr>
            <a:xfrm flipH="false" flipV="false" rot="0">
              <a:off x="2493970" y="47948"/>
              <a:ext cx="1164138" cy="1203129"/>
            </a:xfrm>
            <a:custGeom>
              <a:avLst/>
              <a:gdLst/>
              <a:ahLst/>
              <a:cxnLst/>
              <a:rect r="r" b="b" t="t" l="l"/>
              <a:pathLst>
                <a:path h="1203129" w="1164138">
                  <a:moveTo>
                    <a:pt x="0" y="0"/>
                  </a:moveTo>
                  <a:lnTo>
                    <a:pt x="1164138" y="0"/>
                  </a:lnTo>
                  <a:lnTo>
                    <a:pt x="1164138" y="1203129"/>
                  </a:lnTo>
                  <a:lnTo>
                    <a:pt x="0" y="1203129"/>
                  </a:lnTo>
                  <a:lnTo>
                    <a:pt x="0" y="0"/>
                  </a:lnTo>
                  <a:close/>
                </a:path>
              </a:pathLst>
            </a:custGeom>
            <a:blipFill>
              <a:blip r:embed="rId25"/>
              <a:stretch>
                <a:fillRect l="-8972" t="-23077" r="-28810" b="-10240"/>
              </a:stretch>
            </a:blipFill>
          </p:spPr>
        </p:sp>
        <p:sp>
          <p:nvSpPr>
            <p:cNvPr name="Freeform 51" id="51"/>
            <p:cNvSpPr/>
            <p:nvPr/>
          </p:nvSpPr>
          <p:spPr>
            <a:xfrm flipH="false" flipV="false" rot="0">
              <a:off x="1258541" y="47948"/>
              <a:ext cx="1235428" cy="1203129"/>
            </a:xfrm>
            <a:custGeom>
              <a:avLst/>
              <a:gdLst/>
              <a:ahLst/>
              <a:cxnLst/>
              <a:rect r="r" b="b" t="t" l="l"/>
              <a:pathLst>
                <a:path h="1203129" w="1235428">
                  <a:moveTo>
                    <a:pt x="0" y="0"/>
                  </a:moveTo>
                  <a:lnTo>
                    <a:pt x="1235429" y="0"/>
                  </a:lnTo>
                  <a:lnTo>
                    <a:pt x="1235429" y="1203129"/>
                  </a:lnTo>
                  <a:lnTo>
                    <a:pt x="0" y="1203129"/>
                  </a:lnTo>
                  <a:lnTo>
                    <a:pt x="0" y="0"/>
                  </a:lnTo>
                  <a:close/>
                </a:path>
              </a:pathLst>
            </a:custGeom>
            <a:blipFill>
              <a:blip r:embed="rId26"/>
              <a:stretch>
                <a:fillRect l="-4163" t="-3236" r="-1793" b="-5565"/>
              </a:stretch>
            </a:blipFill>
          </p:spPr>
        </p:sp>
        <p:sp>
          <p:nvSpPr>
            <p:cNvPr name="Freeform 52" id="52"/>
            <p:cNvSpPr/>
            <p:nvPr/>
          </p:nvSpPr>
          <p:spPr>
            <a:xfrm flipH="false" flipV="false" rot="0">
              <a:off x="2493970" y="1251077"/>
              <a:ext cx="1164138" cy="1155794"/>
            </a:xfrm>
            <a:custGeom>
              <a:avLst/>
              <a:gdLst/>
              <a:ahLst/>
              <a:cxnLst/>
              <a:rect r="r" b="b" t="t" l="l"/>
              <a:pathLst>
                <a:path h="1155794" w="1164138">
                  <a:moveTo>
                    <a:pt x="0" y="0"/>
                  </a:moveTo>
                  <a:lnTo>
                    <a:pt x="1164138" y="0"/>
                  </a:lnTo>
                  <a:lnTo>
                    <a:pt x="1164138" y="1155794"/>
                  </a:lnTo>
                  <a:lnTo>
                    <a:pt x="0" y="1155794"/>
                  </a:lnTo>
                  <a:lnTo>
                    <a:pt x="0" y="0"/>
                  </a:lnTo>
                  <a:close/>
                </a:path>
              </a:pathLst>
            </a:custGeom>
            <a:blipFill>
              <a:blip r:embed="rId27"/>
              <a:stretch>
                <a:fillRect l="-5291" t="0" r="-5291" b="-11381"/>
              </a:stretch>
            </a:blipFill>
          </p:spPr>
        </p:sp>
        <p:sp>
          <p:nvSpPr>
            <p:cNvPr name="Freeform 53" id="53"/>
            <p:cNvSpPr/>
            <p:nvPr/>
          </p:nvSpPr>
          <p:spPr>
            <a:xfrm flipH="false" flipV="false" rot="0">
              <a:off x="6184222" y="2414551"/>
              <a:ext cx="1257896" cy="1216931"/>
            </a:xfrm>
            <a:custGeom>
              <a:avLst/>
              <a:gdLst/>
              <a:ahLst/>
              <a:cxnLst/>
              <a:rect r="r" b="b" t="t" l="l"/>
              <a:pathLst>
                <a:path h="1216931" w="1257896">
                  <a:moveTo>
                    <a:pt x="0" y="0"/>
                  </a:moveTo>
                  <a:lnTo>
                    <a:pt x="1257896" y="0"/>
                  </a:lnTo>
                  <a:lnTo>
                    <a:pt x="1257896" y="1216931"/>
                  </a:lnTo>
                  <a:lnTo>
                    <a:pt x="0" y="1216931"/>
                  </a:lnTo>
                  <a:lnTo>
                    <a:pt x="0" y="0"/>
                  </a:lnTo>
                  <a:close/>
                </a:path>
              </a:pathLst>
            </a:custGeom>
            <a:blipFill>
              <a:blip r:embed="rId28"/>
              <a:stretch>
                <a:fillRect l="0" t="0" r="0" b="-2191"/>
              </a:stretch>
            </a:blipFill>
          </p:spPr>
        </p:sp>
        <p:sp>
          <p:nvSpPr>
            <p:cNvPr name="Freeform 54" id="54"/>
            <p:cNvSpPr/>
            <p:nvPr/>
          </p:nvSpPr>
          <p:spPr>
            <a:xfrm flipH="false" flipV="false" rot="0">
              <a:off x="2493970" y="3631482"/>
              <a:ext cx="1232750" cy="1142363"/>
            </a:xfrm>
            <a:custGeom>
              <a:avLst/>
              <a:gdLst/>
              <a:ahLst/>
              <a:cxnLst/>
              <a:rect r="r" b="b" t="t" l="l"/>
              <a:pathLst>
                <a:path h="1142363" w="1232750">
                  <a:moveTo>
                    <a:pt x="0" y="0"/>
                  </a:moveTo>
                  <a:lnTo>
                    <a:pt x="1232750" y="0"/>
                  </a:lnTo>
                  <a:lnTo>
                    <a:pt x="1232750" y="1142362"/>
                  </a:lnTo>
                  <a:lnTo>
                    <a:pt x="0" y="1142362"/>
                  </a:lnTo>
                  <a:lnTo>
                    <a:pt x="0" y="0"/>
                  </a:lnTo>
                  <a:close/>
                </a:path>
              </a:pathLst>
            </a:custGeom>
            <a:blipFill>
              <a:blip r:embed="rId29"/>
              <a:stretch>
                <a:fillRect l="-931" t="-1281" r="0" b="-7636"/>
              </a:stretch>
            </a:blipFill>
          </p:spPr>
        </p:sp>
        <p:sp>
          <p:nvSpPr>
            <p:cNvPr name="Freeform 55" id="55"/>
            <p:cNvSpPr/>
            <p:nvPr/>
          </p:nvSpPr>
          <p:spPr>
            <a:xfrm flipH="false" flipV="false" rot="0">
              <a:off x="0" y="2414551"/>
              <a:ext cx="1258541" cy="1235992"/>
            </a:xfrm>
            <a:custGeom>
              <a:avLst/>
              <a:gdLst/>
              <a:ahLst/>
              <a:cxnLst/>
              <a:rect r="r" b="b" t="t" l="l"/>
              <a:pathLst>
                <a:path h="1235992" w="1258541">
                  <a:moveTo>
                    <a:pt x="0" y="0"/>
                  </a:moveTo>
                  <a:lnTo>
                    <a:pt x="1258541" y="0"/>
                  </a:lnTo>
                  <a:lnTo>
                    <a:pt x="1258541" y="1235992"/>
                  </a:lnTo>
                  <a:lnTo>
                    <a:pt x="0" y="1235992"/>
                  </a:lnTo>
                  <a:lnTo>
                    <a:pt x="0" y="0"/>
                  </a:lnTo>
                  <a:close/>
                </a:path>
              </a:pathLst>
            </a:custGeom>
            <a:blipFill>
              <a:blip r:embed="rId30"/>
              <a:stretch>
                <a:fillRect l="-3207" t="0" r="-3207" b="-8356"/>
              </a:stretch>
            </a:blipFill>
          </p:spPr>
        </p:sp>
        <p:sp>
          <p:nvSpPr>
            <p:cNvPr name="Freeform 56" id="56"/>
            <p:cNvSpPr/>
            <p:nvPr/>
          </p:nvSpPr>
          <p:spPr>
            <a:xfrm flipH="false" flipV="false" rot="0">
              <a:off x="3658108" y="47948"/>
              <a:ext cx="1150984" cy="1203129"/>
            </a:xfrm>
            <a:custGeom>
              <a:avLst/>
              <a:gdLst/>
              <a:ahLst/>
              <a:cxnLst/>
              <a:rect r="r" b="b" t="t" l="l"/>
              <a:pathLst>
                <a:path h="1203129" w="1150984">
                  <a:moveTo>
                    <a:pt x="0" y="0"/>
                  </a:moveTo>
                  <a:lnTo>
                    <a:pt x="1150984" y="0"/>
                  </a:lnTo>
                  <a:lnTo>
                    <a:pt x="1150984" y="1203129"/>
                  </a:lnTo>
                  <a:lnTo>
                    <a:pt x="0" y="1203129"/>
                  </a:lnTo>
                  <a:lnTo>
                    <a:pt x="0" y="0"/>
                  </a:lnTo>
                  <a:close/>
                </a:path>
              </a:pathLst>
            </a:custGeom>
            <a:blipFill>
              <a:blip r:embed="rId31"/>
              <a:stretch>
                <a:fillRect l="-4530" t="0" r="0" b="0"/>
              </a:stretch>
            </a:blipFill>
          </p:spPr>
        </p:sp>
        <p:sp>
          <p:nvSpPr>
            <p:cNvPr name="Freeform 57" id="57"/>
            <p:cNvSpPr/>
            <p:nvPr/>
          </p:nvSpPr>
          <p:spPr>
            <a:xfrm flipH="false" flipV="false" rot="0">
              <a:off x="0" y="47948"/>
              <a:ext cx="1251620" cy="1203129"/>
            </a:xfrm>
            <a:custGeom>
              <a:avLst/>
              <a:gdLst/>
              <a:ahLst/>
              <a:cxnLst/>
              <a:rect r="r" b="b" t="t" l="l"/>
              <a:pathLst>
                <a:path h="1203129" w="1251620">
                  <a:moveTo>
                    <a:pt x="0" y="0"/>
                  </a:moveTo>
                  <a:lnTo>
                    <a:pt x="1251620" y="0"/>
                  </a:lnTo>
                  <a:lnTo>
                    <a:pt x="1251620" y="1203129"/>
                  </a:lnTo>
                  <a:lnTo>
                    <a:pt x="0" y="1203129"/>
                  </a:lnTo>
                  <a:lnTo>
                    <a:pt x="0" y="0"/>
                  </a:lnTo>
                  <a:close/>
                </a:path>
              </a:pathLst>
            </a:custGeom>
            <a:blipFill>
              <a:blip r:embed="rId32"/>
              <a:stretch>
                <a:fillRect l="-2554" t="0" r="-2554" b="-9345"/>
              </a:stretch>
            </a:blipFill>
          </p:spPr>
        </p:sp>
        <p:sp>
          <p:nvSpPr>
            <p:cNvPr name="Freeform 58" id="58"/>
            <p:cNvSpPr/>
            <p:nvPr/>
          </p:nvSpPr>
          <p:spPr>
            <a:xfrm flipH="false" flipV="false" rot="0">
              <a:off x="3683783" y="3631482"/>
              <a:ext cx="1207609" cy="1142363"/>
            </a:xfrm>
            <a:custGeom>
              <a:avLst/>
              <a:gdLst/>
              <a:ahLst/>
              <a:cxnLst/>
              <a:rect r="r" b="b" t="t" l="l"/>
              <a:pathLst>
                <a:path h="1142363" w="1207609">
                  <a:moveTo>
                    <a:pt x="0" y="0"/>
                  </a:moveTo>
                  <a:lnTo>
                    <a:pt x="1207609" y="0"/>
                  </a:lnTo>
                  <a:lnTo>
                    <a:pt x="1207609" y="1142362"/>
                  </a:lnTo>
                  <a:lnTo>
                    <a:pt x="0" y="1142362"/>
                  </a:lnTo>
                  <a:lnTo>
                    <a:pt x="0" y="0"/>
                  </a:lnTo>
                  <a:close/>
                </a:path>
              </a:pathLst>
            </a:custGeom>
            <a:blipFill>
              <a:blip r:embed="rId33"/>
              <a:stretch>
                <a:fillRect l="-15057" t="-9250" r="-10255" b="-4877"/>
              </a:stretch>
            </a:blipFill>
          </p:spPr>
        </p:sp>
        <p:sp>
          <p:nvSpPr>
            <p:cNvPr name="Freeform 59" id="59"/>
            <p:cNvSpPr/>
            <p:nvPr/>
          </p:nvSpPr>
          <p:spPr>
            <a:xfrm flipH="false" flipV="false" rot="0">
              <a:off x="6202981" y="1147455"/>
              <a:ext cx="1219773" cy="1267096"/>
            </a:xfrm>
            <a:custGeom>
              <a:avLst/>
              <a:gdLst/>
              <a:ahLst/>
              <a:cxnLst/>
              <a:rect r="r" b="b" t="t" l="l"/>
              <a:pathLst>
                <a:path h="1267096" w="1219773">
                  <a:moveTo>
                    <a:pt x="0" y="0"/>
                  </a:moveTo>
                  <a:lnTo>
                    <a:pt x="1219773" y="0"/>
                  </a:lnTo>
                  <a:lnTo>
                    <a:pt x="1219773" y="1267096"/>
                  </a:lnTo>
                  <a:lnTo>
                    <a:pt x="0" y="1267096"/>
                  </a:lnTo>
                  <a:lnTo>
                    <a:pt x="0" y="0"/>
                  </a:lnTo>
                  <a:close/>
                </a:path>
              </a:pathLst>
            </a:custGeom>
            <a:blipFill>
              <a:blip r:embed="rId34"/>
              <a:stretch>
                <a:fillRect l="-11583" t="0" r="-1035" b="-8412"/>
              </a:stretch>
            </a:blipFill>
          </p:spPr>
        </p:sp>
        <p:sp>
          <p:nvSpPr>
            <p:cNvPr name="Freeform 60" id="60"/>
            <p:cNvSpPr/>
            <p:nvPr/>
          </p:nvSpPr>
          <p:spPr>
            <a:xfrm flipH="false" flipV="false" rot="0">
              <a:off x="4791200" y="9013"/>
              <a:ext cx="1438875" cy="1210155"/>
            </a:xfrm>
            <a:custGeom>
              <a:avLst/>
              <a:gdLst/>
              <a:ahLst/>
              <a:cxnLst/>
              <a:rect r="r" b="b" t="t" l="l"/>
              <a:pathLst>
                <a:path h="1210155" w="1438875">
                  <a:moveTo>
                    <a:pt x="0" y="0"/>
                  </a:moveTo>
                  <a:lnTo>
                    <a:pt x="1438875" y="0"/>
                  </a:lnTo>
                  <a:lnTo>
                    <a:pt x="1438875" y="1210155"/>
                  </a:lnTo>
                  <a:lnTo>
                    <a:pt x="0" y="1210155"/>
                  </a:lnTo>
                  <a:lnTo>
                    <a:pt x="0" y="0"/>
                  </a:lnTo>
                  <a:close/>
                </a:path>
              </a:pathLst>
            </a:custGeom>
            <a:blipFill>
              <a:blip r:embed="rId35"/>
              <a:stretch>
                <a:fillRect l="0" t="-9450" r="0" b="-9450"/>
              </a:stretch>
            </a:blipFill>
          </p:spPr>
        </p:sp>
        <p:sp>
          <p:nvSpPr>
            <p:cNvPr name="Freeform 61" id="61"/>
            <p:cNvSpPr/>
            <p:nvPr/>
          </p:nvSpPr>
          <p:spPr>
            <a:xfrm flipH="false" flipV="false" rot="0">
              <a:off x="4864818" y="2414551"/>
              <a:ext cx="1365257" cy="1245137"/>
            </a:xfrm>
            <a:custGeom>
              <a:avLst/>
              <a:gdLst/>
              <a:ahLst/>
              <a:cxnLst/>
              <a:rect r="r" b="b" t="t" l="l"/>
              <a:pathLst>
                <a:path h="1245137" w="1365257">
                  <a:moveTo>
                    <a:pt x="0" y="0"/>
                  </a:moveTo>
                  <a:lnTo>
                    <a:pt x="1365257" y="0"/>
                  </a:lnTo>
                  <a:lnTo>
                    <a:pt x="1365257" y="1245136"/>
                  </a:lnTo>
                  <a:lnTo>
                    <a:pt x="0" y="1245136"/>
                  </a:lnTo>
                  <a:lnTo>
                    <a:pt x="0" y="0"/>
                  </a:lnTo>
                  <a:close/>
                </a:path>
              </a:pathLst>
            </a:custGeom>
            <a:blipFill>
              <a:blip r:embed="rId36"/>
              <a:stretch>
                <a:fillRect l="0" t="-3477" r="0" b="-6169"/>
              </a:stretch>
            </a:blipFill>
          </p:spPr>
        </p:sp>
        <p:sp>
          <p:nvSpPr>
            <p:cNvPr name="Freeform 62" id="62"/>
            <p:cNvSpPr/>
            <p:nvPr/>
          </p:nvSpPr>
          <p:spPr>
            <a:xfrm flipH="false" flipV="false" rot="0">
              <a:off x="6203586" y="0"/>
              <a:ext cx="1219168" cy="1219168"/>
            </a:xfrm>
            <a:custGeom>
              <a:avLst/>
              <a:gdLst/>
              <a:ahLst/>
              <a:cxnLst/>
              <a:rect r="r" b="b" t="t" l="l"/>
              <a:pathLst>
                <a:path h="1219168" w="1219168">
                  <a:moveTo>
                    <a:pt x="0" y="0"/>
                  </a:moveTo>
                  <a:lnTo>
                    <a:pt x="1219168" y="0"/>
                  </a:lnTo>
                  <a:lnTo>
                    <a:pt x="1219168" y="1219168"/>
                  </a:lnTo>
                  <a:lnTo>
                    <a:pt x="0" y="1219168"/>
                  </a:lnTo>
                  <a:lnTo>
                    <a:pt x="0" y="0"/>
                  </a:lnTo>
                  <a:close/>
                </a:path>
              </a:pathLst>
            </a:custGeom>
            <a:blipFill>
              <a:blip r:embed="rId37"/>
              <a:stretch>
                <a:fillRect l="0" t="0" r="0" b="0"/>
              </a:stretch>
            </a:blipFill>
          </p:spPr>
        </p:sp>
        <p:sp>
          <p:nvSpPr>
            <p:cNvPr name="Freeform 63" id="63"/>
            <p:cNvSpPr/>
            <p:nvPr/>
          </p:nvSpPr>
          <p:spPr>
            <a:xfrm flipH="false" flipV="false" rot="0">
              <a:off x="1251620" y="3650543"/>
              <a:ext cx="1244274" cy="1123301"/>
            </a:xfrm>
            <a:custGeom>
              <a:avLst/>
              <a:gdLst/>
              <a:ahLst/>
              <a:cxnLst/>
              <a:rect r="r" b="b" t="t" l="l"/>
              <a:pathLst>
                <a:path h="1123301" w="1244274">
                  <a:moveTo>
                    <a:pt x="0" y="0"/>
                  </a:moveTo>
                  <a:lnTo>
                    <a:pt x="1244274" y="0"/>
                  </a:lnTo>
                  <a:lnTo>
                    <a:pt x="1244274" y="1123301"/>
                  </a:lnTo>
                  <a:lnTo>
                    <a:pt x="0" y="1123301"/>
                  </a:lnTo>
                  <a:lnTo>
                    <a:pt x="0" y="0"/>
                  </a:lnTo>
                  <a:close/>
                </a:path>
              </a:pathLst>
            </a:custGeom>
            <a:blipFill>
              <a:blip r:embed="rId38"/>
              <a:stretch>
                <a:fillRect l="0" t="-5384" r="0" b="-5384"/>
              </a:stretch>
            </a:blipFill>
          </p:spPr>
        </p:sp>
        <p:sp>
          <p:nvSpPr>
            <p:cNvPr name="Freeform 64" id="64"/>
            <p:cNvSpPr/>
            <p:nvPr/>
          </p:nvSpPr>
          <p:spPr>
            <a:xfrm flipH="false" flipV="false" rot="0">
              <a:off x="0" y="3650543"/>
              <a:ext cx="1258541" cy="1123301"/>
            </a:xfrm>
            <a:custGeom>
              <a:avLst/>
              <a:gdLst/>
              <a:ahLst/>
              <a:cxnLst/>
              <a:rect r="r" b="b" t="t" l="l"/>
              <a:pathLst>
                <a:path h="1123301" w="1258541">
                  <a:moveTo>
                    <a:pt x="0" y="0"/>
                  </a:moveTo>
                  <a:lnTo>
                    <a:pt x="1258541" y="0"/>
                  </a:lnTo>
                  <a:lnTo>
                    <a:pt x="1258541" y="1123301"/>
                  </a:lnTo>
                  <a:lnTo>
                    <a:pt x="0" y="1123301"/>
                  </a:lnTo>
                  <a:lnTo>
                    <a:pt x="0" y="0"/>
                  </a:lnTo>
                  <a:close/>
                </a:path>
              </a:pathLst>
            </a:custGeom>
            <a:blipFill>
              <a:blip r:embed="rId39"/>
              <a:stretch>
                <a:fillRect l="0" t="-6019" r="0" b="-6019"/>
              </a:stretch>
            </a:blipFill>
          </p:spPr>
        </p:sp>
        <p:sp>
          <p:nvSpPr>
            <p:cNvPr name="Freeform 65" id="65"/>
            <p:cNvSpPr/>
            <p:nvPr/>
          </p:nvSpPr>
          <p:spPr>
            <a:xfrm flipH="false" flipV="false" rot="0">
              <a:off x="4891392" y="3659687"/>
              <a:ext cx="1338683" cy="1114157"/>
            </a:xfrm>
            <a:custGeom>
              <a:avLst/>
              <a:gdLst/>
              <a:ahLst/>
              <a:cxnLst/>
              <a:rect r="r" b="b" t="t" l="l"/>
              <a:pathLst>
                <a:path h="1114157" w="1338683">
                  <a:moveTo>
                    <a:pt x="0" y="0"/>
                  </a:moveTo>
                  <a:lnTo>
                    <a:pt x="1338683" y="0"/>
                  </a:lnTo>
                  <a:lnTo>
                    <a:pt x="1338683" y="1114157"/>
                  </a:lnTo>
                  <a:lnTo>
                    <a:pt x="0" y="1114157"/>
                  </a:lnTo>
                  <a:lnTo>
                    <a:pt x="0" y="0"/>
                  </a:lnTo>
                  <a:close/>
                </a:path>
              </a:pathLst>
            </a:custGeom>
            <a:blipFill>
              <a:blip r:embed="rId40"/>
              <a:stretch>
                <a:fillRect l="0" t="0" r="-7062" b="-28637"/>
              </a:stretch>
            </a:blipFill>
          </p:spPr>
        </p:sp>
        <p:sp>
          <p:nvSpPr>
            <p:cNvPr name="Freeform 66" id="66"/>
            <p:cNvSpPr/>
            <p:nvPr/>
          </p:nvSpPr>
          <p:spPr>
            <a:xfrm flipH="false" flipV="false" rot="0">
              <a:off x="6203586" y="3631482"/>
              <a:ext cx="1238532" cy="1142363"/>
            </a:xfrm>
            <a:custGeom>
              <a:avLst/>
              <a:gdLst/>
              <a:ahLst/>
              <a:cxnLst/>
              <a:rect r="r" b="b" t="t" l="l"/>
              <a:pathLst>
                <a:path h="1142363" w="1238532">
                  <a:moveTo>
                    <a:pt x="0" y="0"/>
                  </a:moveTo>
                  <a:lnTo>
                    <a:pt x="1238532" y="0"/>
                  </a:lnTo>
                  <a:lnTo>
                    <a:pt x="1238532" y="1142362"/>
                  </a:lnTo>
                  <a:lnTo>
                    <a:pt x="0" y="1142362"/>
                  </a:lnTo>
                  <a:lnTo>
                    <a:pt x="0" y="0"/>
                  </a:lnTo>
                  <a:close/>
                </a:path>
              </a:pathLst>
            </a:custGeom>
            <a:blipFill>
              <a:blip r:embed="rId41"/>
              <a:stretch>
                <a:fillRect l="0" t="-7703" r="-6445" b="-7703"/>
              </a:stretch>
            </a:blipFill>
          </p:spPr>
        </p:sp>
      </p:grpSp>
      <p:grpSp>
        <p:nvGrpSpPr>
          <p:cNvPr name="Group 67" id="67"/>
          <p:cNvGrpSpPr/>
          <p:nvPr/>
        </p:nvGrpSpPr>
        <p:grpSpPr>
          <a:xfrm rot="0">
            <a:off x="11565847" y="2445746"/>
            <a:ext cx="5581589" cy="3646132"/>
            <a:chOff x="0" y="0"/>
            <a:chExt cx="1470048" cy="960298"/>
          </a:xfrm>
        </p:grpSpPr>
        <p:sp>
          <p:nvSpPr>
            <p:cNvPr name="Freeform 68" id="68"/>
            <p:cNvSpPr/>
            <p:nvPr/>
          </p:nvSpPr>
          <p:spPr>
            <a:xfrm flipH="false" flipV="false" rot="0">
              <a:off x="0" y="0"/>
              <a:ext cx="1470048" cy="960298"/>
            </a:xfrm>
            <a:custGeom>
              <a:avLst/>
              <a:gdLst/>
              <a:ahLst/>
              <a:cxnLst/>
              <a:rect r="r" b="b" t="t" l="l"/>
              <a:pathLst>
                <a:path h="960298" w="1470048">
                  <a:moveTo>
                    <a:pt x="0" y="0"/>
                  </a:moveTo>
                  <a:lnTo>
                    <a:pt x="1470048" y="0"/>
                  </a:lnTo>
                  <a:lnTo>
                    <a:pt x="1470048" y="960298"/>
                  </a:lnTo>
                  <a:lnTo>
                    <a:pt x="0" y="960298"/>
                  </a:lnTo>
                  <a:close/>
                </a:path>
              </a:pathLst>
            </a:custGeom>
            <a:solidFill>
              <a:srgbClr val="000000">
                <a:alpha val="0"/>
              </a:srgbClr>
            </a:solidFill>
            <a:ln w="57150">
              <a:solidFill>
                <a:srgbClr val="C8B18C"/>
              </a:solidFill>
            </a:ln>
          </p:spPr>
        </p:sp>
        <p:sp>
          <p:nvSpPr>
            <p:cNvPr name="TextBox 69" id="69"/>
            <p:cNvSpPr txBox="true"/>
            <p:nvPr/>
          </p:nvSpPr>
          <p:spPr>
            <a:xfrm>
              <a:off x="0" y="-47625"/>
              <a:ext cx="812800" cy="860425"/>
            </a:xfrm>
            <a:prstGeom prst="rect">
              <a:avLst/>
            </a:prstGeom>
          </p:spPr>
          <p:txBody>
            <a:bodyPr anchor="ctr" rtlCol="false" tIns="50800" lIns="50800" bIns="50800" rIns="50800"/>
            <a:lstStyle/>
            <a:p>
              <a:pPr algn="ctr">
                <a:lnSpc>
                  <a:spcPts val="3418"/>
                </a:lnSpc>
              </a:pPr>
            </a:p>
          </p:txBody>
        </p:sp>
      </p:grpSp>
      <p:sp>
        <p:nvSpPr>
          <p:cNvPr name="TextBox 70" id="70"/>
          <p:cNvSpPr txBox="true"/>
          <p:nvPr/>
        </p:nvSpPr>
        <p:spPr>
          <a:xfrm rot="0">
            <a:off x="12897316" y="6636232"/>
            <a:ext cx="4250120" cy="1868918"/>
          </a:xfrm>
          <a:prstGeom prst="rect">
            <a:avLst/>
          </a:prstGeom>
        </p:spPr>
        <p:txBody>
          <a:bodyPr anchor="t" rtlCol="false" tIns="0" lIns="0" bIns="0" rIns="0">
            <a:spAutoFit/>
          </a:bodyPr>
          <a:lstStyle/>
          <a:p>
            <a:pPr algn="ctr">
              <a:lnSpc>
                <a:spcPts val="14086"/>
              </a:lnSpc>
            </a:pPr>
            <a:r>
              <a:rPr lang="en-US" sz="14086">
                <a:solidFill>
                  <a:srgbClr val="FF00BF"/>
                </a:solidFill>
                <a:latin typeface="Ultra Bold"/>
              </a:rPr>
              <a:t>E20</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DAFmA7oz2iQ</dc:identifier>
  <dcterms:modified xsi:type="dcterms:W3CDTF">2011-08-01T06:04:30Z</dcterms:modified>
  <cp:revision>1</cp:revision>
  <dc:title>RX-Care</dc:title>
</cp:coreProperties>
</file>